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8288000" cy="10287000"/>
  <p:notesSz cx="6858000" cy="9144000"/>
  <p:embeddedFontLst>
    <p:embeddedFont>
      <p:font typeface="Alexandria 1" pitchFamily="2" charset="-78"/>
      <p:regular r:id="rId20"/>
    </p:embeddedFont>
    <p:embeddedFont>
      <p:font typeface="Alexandria 2" pitchFamily="2" charset="-78"/>
      <p:regular r:id="rId21"/>
    </p:embeddedFont>
    <p:embeddedFont>
      <p:font typeface="Alexandria 3" pitchFamily="2" charset="-78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5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jpg"/><Relationship Id="rId21" Type="http://schemas.openxmlformats.org/officeDocument/2006/relationships/image" Target="../media/image56.png"/><Relationship Id="rId42" Type="http://schemas.openxmlformats.org/officeDocument/2006/relationships/image" Target="../media/image77.png"/><Relationship Id="rId63" Type="http://schemas.openxmlformats.org/officeDocument/2006/relationships/image" Target="../media/image98.jpg"/><Relationship Id="rId84" Type="http://schemas.openxmlformats.org/officeDocument/2006/relationships/image" Target="../media/image119.png"/><Relationship Id="rId138" Type="http://schemas.openxmlformats.org/officeDocument/2006/relationships/image" Target="../media/image173.jpg"/><Relationship Id="rId159" Type="http://schemas.openxmlformats.org/officeDocument/2006/relationships/image" Target="../media/image194.png"/><Relationship Id="rId170" Type="http://schemas.openxmlformats.org/officeDocument/2006/relationships/image" Target="../media/image205.png"/><Relationship Id="rId107" Type="http://schemas.openxmlformats.org/officeDocument/2006/relationships/image" Target="../media/image142.png"/><Relationship Id="rId11" Type="http://schemas.openxmlformats.org/officeDocument/2006/relationships/image" Target="../media/image46.png"/><Relationship Id="rId32" Type="http://schemas.openxmlformats.org/officeDocument/2006/relationships/image" Target="../media/image67.png"/><Relationship Id="rId53" Type="http://schemas.openxmlformats.org/officeDocument/2006/relationships/image" Target="../media/image88.png"/><Relationship Id="rId74" Type="http://schemas.openxmlformats.org/officeDocument/2006/relationships/image" Target="../media/image109.svg"/><Relationship Id="rId128" Type="http://schemas.openxmlformats.org/officeDocument/2006/relationships/image" Target="../media/image163.png"/><Relationship Id="rId149" Type="http://schemas.openxmlformats.org/officeDocument/2006/relationships/image" Target="../media/image184.jpg"/><Relationship Id="rId5" Type="http://schemas.openxmlformats.org/officeDocument/2006/relationships/image" Target="../media/image40.png"/><Relationship Id="rId95" Type="http://schemas.openxmlformats.org/officeDocument/2006/relationships/image" Target="../media/image130.png"/><Relationship Id="rId160" Type="http://schemas.openxmlformats.org/officeDocument/2006/relationships/image" Target="../media/image195.svg"/><Relationship Id="rId22" Type="http://schemas.openxmlformats.org/officeDocument/2006/relationships/image" Target="../media/image57.svg"/><Relationship Id="rId43" Type="http://schemas.openxmlformats.org/officeDocument/2006/relationships/image" Target="../media/image78.png"/><Relationship Id="rId64" Type="http://schemas.openxmlformats.org/officeDocument/2006/relationships/image" Target="../media/image99.jpg"/><Relationship Id="rId118" Type="http://schemas.openxmlformats.org/officeDocument/2006/relationships/image" Target="../media/image153.png"/><Relationship Id="rId139" Type="http://schemas.openxmlformats.org/officeDocument/2006/relationships/image" Target="../media/image174.png"/><Relationship Id="rId85" Type="http://schemas.openxmlformats.org/officeDocument/2006/relationships/image" Target="../media/image120.png"/><Relationship Id="rId150" Type="http://schemas.openxmlformats.org/officeDocument/2006/relationships/image" Target="../media/image185.png"/><Relationship Id="rId171" Type="http://schemas.openxmlformats.org/officeDocument/2006/relationships/image" Target="../media/image206.png"/><Relationship Id="rId12" Type="http://schemas.openxmlformats.org/officeDocument/2006/relationships/image" Target="../media/image47.png"/><Relationship Id="rId33" Type="http://schemas.openxmlformats.org/officeDocument/2006/relationships/image" Target="../media/image68.png"/><Relationship Id="rId108" Type="http://schemas.openxmlformats.org/officeDocument/2006/relationships/image" Target="../media/image143.png"/><Relationship Id="rId129" Type="http://schemas.openxmlformats.org/officeDocument/2006/relationships/image" Target="../media/image164.png"/><Relationship Id="rId54" Type="http://schemas.openxmlformats.org/officeDocument/2006/relationships/image" Target="../media/image89.png"/><Relationship Id="rId70" Type="http://schemas.openxmlformats.org/officeDocument/2006/relationships/image" Target="../media/image105.png"/><Relationship Id="rId75" Type="http://schemas.openxmlformats.org/officeDocument/2006/relationships/image" Target="../media/image110.jpg"/><Relationship Id="rId91" Type="http://schemas.openxmlformats.org/officeDocument/2006/relationships/image" Target="../media/image126.png"/><Relationship Id="rId96" Type="http://schemas.openxmlformats.org/officeDocument/2006/relationships/image" Target="../media/image131.svg"/><Relationship Id="rId140" Type="http://schemas.openxmlformats.org/officeDocument/2006/relationships/image" Target="../media/image175.png"/><Relationship Id="rId145" Type="http://schemas.openxmlformats.org/officeDocument/2006/relationships/image" Target="../media/image180.png"/><Relationship Id="rId161" Type="http://schemas.openxmlformats.org/officeDocument/2006/relationships/image" Target="../media/image196.png"/><Relationship Id="rId166" Type="http://schemas.openxmlformats.org/officeDocument/2006/relationships/image" Target="../media/image20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49" Type="http://schemas.openxmlformats.org/officeDocument/2006/relationships/image" Target="../media/image84.png"/><Relationship Id="rId114" Type="http://schemas.openxmlformats.org/officeDocument/2006/relationships/image" Target="../media/image149.jpg"/><Relationship Id="rId119" Type="http://schemas.openxmlformats.org/officeDocument/2006/relationships/image" Target="../media/image154.svg"/><Relationship Id="rId44" Type="http://schemas.openxmlformats.org/officeDocument/2006/relationships/image" Target="../media/image79.png"/><Relationship Id="rId60" Type="http://schemas.openxmlformats.org/officeDocument/2006/relationships/image" Target="../media/image95.jpg"/><Relationship Id="rId65" Type="http://schemas.openxmlformats.org/officeDocument/2006/relationships/image" Target="../media/image100.png"/><Relationship Id="rId81" Type="http://schemas.openxmlformats.org/officeDocument/2006/relationships/image" Target="../media/image116.png"/><Relationship Id="rId86" Type="http://schemas.openxmlformats.org/officeDocument/2006/relationships/image" Target="../media/image121.png"/><Relationship Id="rId130" Type="http://schemas.openxmlformats.org/officeDocument/2006/relationships/image" Target="../media/image165.png"/><Relationship Id="rId135" Type="http://schemas.openxmlformats.org/officeDocument/2006/relationships/image" Target="../media/image170.png"/><Relationship Id="rId151" Type="http://schemas.openxmlformats.org/officeDocument/2006/relationships/image" Target="../media/image186.png"/><Relationship Id="rId156" Type="http://schemas.openxmlformats.org/officeDocument/2006/relationships/image" Target="../media/image191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9" Type="http://schemas.openxmlformats.org/officeDocument/2006/relationships/image" Target="../media/image74.jpg"/><Relationship Id="rId109" Type="http://schemas.openxmlformats.org/officeDocument/2006/relationships/image" Target="../media/image144.png"/><Relationship Id="rId34" Type="http://schemas.openxmlformats.org/officeDocument/2006/relationships/image" Target="../media/image69.png"/><Relationship Id="rId50" Type="http://schemas.openxmlformats.org/officeDocument/2006/relationships/image" Target="../media/image85.png"/><Relationship Id="rId55" Type="http://schemas.openxmlformats.org/officeDocument/2006/relationships/image" Target="../media/image90.png"/><Relationship Id="rId76" Type="http://schemas.openxmlformats.org/officeDocument/2006/relationships/image" Target="../media/image111.png"/><Relationship Id="rId97" Type="http://schemas.openxmlformats.org/officeDocument/2006/relationships/image" Target="../media/image132.png"/><Relationship Id="rId104" Type="http://schemas.openxmlformats.org/officeDocument/2006/relationships/image" Target="../media/image139.jpg"/><Relationship Id="rId120" Type="http://schemas.openxmlformats.org/officeDocument/2006/relationships/image" Target="../media/image155.png"/><Relationship Id="rId125" Type="http://schemas.openxmlformats.org/officeDocument/2006/relationships/image" Target="../media/image160.jpg"/><Relationship Id="rId141" Type="http://schemas.openxmlformats.org/officeDocument/2006/relationships/image" Target="../media/image176.png"/><Relationship Id="rId146" Type="http://schemas.openxmlformats.org/officeDocument/2006/relationships/image" Target="../media/image181.png"/><Relationship Id="rId167" Type="http://schemas.openxmlformats.org/officeDocument/2006/relationships/image" Target="../media/image202.png"/><Relationship Id="rId7" Type="http://schemas.openxmlformats.org/officeDocument/2006/relationships/image" Target="../media/image42.jpg"/><Relationship Id="rId71" Type="http://schemas.openxmlformats.org/officeDocument/2006/relationships/image" Target="../media/image106.svg"/><Relationship Id="rId92" Type="http://schemas.openxmlformats.org/officeDocument/2006/relationships/image" Target="../media/image127.png"/><Relationship Id="rId162" Type="http://schemas.openxmlformats.org/officeDocument/2006/relationships/image" Target="../media/image197.svg"/><Relationship Id="rId2" Type="http://schemas.openxmlformats.org/officeDocument/2006/relationships/image" Target="../media/image4.png"/><Relationship Id="rId29" Type="http://schemas.openxmlformats.org/officeDocument/2006/relationships/image" Target="../media/image64.png"/><Relationship Id="rId24" Type="http://schemas.openxmlformats.org/officeDocument/2006/relationships/image" Target="../media/image59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66" Type="http://schemas.openxmlformats.org/officeDocument/2006/relationships/image" Target="../media/image101.png"/><Relationship Id="rId87" Type="http://schemas.openxmlformats.org/officeDocument/2006/relationships/image" Target="../media/image122.png"/><Relationship Id="rId110" Type="http://schemas.openxmlformats.org/officeDocument/2006/relationships/image" Target="../media/image145.jpg"/><Relationship Id="rId115" Type="http://schemas.openxmlformats.org/officeDocument/2006/relationships/image" Target="../media/image150.png"/><Relationship Id="rId131" Type="http://schemas.openxmlformats.org/officeDocument/2006/relationships/image" Target="../media/image166.png"/><Relationship Id="rId136" Type="http://schemas.openxmlformats.org/officeDocument/2006/relationships/image" Target="../media/image171.png"/><Relationship Id="rId157" Type="http://schemas.openxmlformats.org/officeDocument/2006/relationships/image" Target="../media/image192.png"/><Relationship Id="rId61" Type="http://schemas.openxmlformats.org/officeDocument/2006/relationships/image" Target="../media/image96.jpg"/><Relationship Id="rId82" Type="http://schemas.openxmlformats.org/officeDocument/2006/relationships/image" Target="../media/image117.png"/><Relationship Id="rId152" Type="http://schemas.openxmlformats.org/officeDocument/2006/relationships/image" Target="../media/image187.png"/><Relationship Id="rId19" Type="http://schemas.openxmlformats.org/officeDocument/2006/relationships/image" Target="../media/image54.png"/><Relationship Id="rId14" Type="http://schemas.openxmlformats.org/officeDocument/2006/relationships/image" Target="../media/image49.sv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56" Type="http://schemas.openxmlformats.org/officeDocument/2006/relationships/image" Target="../media/image91.png"/><Relationship Id="rId77" Type="http://schemas.openxmlformats.org/officeDocument/2006/relationships/image" Target="../media/image112.png"/><Relationship Id="rId100" Type="http://schemas.openxmlformats.org/officeDocument/2006/relationships/image" Target="../media/image135.svg"/><Relationship Id="rId105" Type="http://schemas.openxmlformats.org/officeDocument/2006/relationships/image" Target="../media/image140.jpg"/><Relationship Id="rId126" Type="http://schemas.openxmlformats.org/officeDocument/2006/relationships/image" Target="../media/image161.gif"/><Relationship Id="rId147" Type="http://schemas.openxmlformats.org/officeDocument/2006/relationships/image" Target="../media/image182.png"/><Relationship Id="rId168" Type="http://schemas.openxmlformats.org/officeDocument/2006/relationships/image" Target="../media/image203.png"/><Relationship Id="rId8" Type="http://schemas.openxmlformats.org/officeDocument/2006/relationships/image" Target="../media/image43.png"/><Relationship Id="rId51" Type="http://schemas.openxmlformats.org/officeDocument/2006/relationships/image" Target="../media/image86.png"/><Relationship Id="rId72" Type="http://schemas.openxmlformats.org/officeDocument/2006/relationships/image" Target="../media/image107.png"/><Relationship Id="rId93" Type="http://schemas.openxmlformats.org/officeDocument/2006/relationships/image" Target="../media/image128.png"/><Relationship Id="rId98" Type="http://schemas.openxmlformats.org/officeDocument/2006/relationships/image" Target="../media/image133.png"/><Relationship Id="rId121" Type="http://schemas.openxmlformats.org/officeDocument/2006/relationships/image" Target="../media/image156.png"/><Relationship Id="rId142" Type="http://schemas.openxmlformats.org/officeDocument/2006/relationships/image" Target="../media/image177.png"/><Relationship Id="rId163" Type="http://schemas.openxmlformats.org/officeDocument/2006/relationships/image" Target="../media/image198.jpg"/><Relationship Id="rId3" Type="http://schemas.openxmlformats.org/officeDocument/2006/relationships/image" Target="../media/image5.svg"/><Relationship Id="rId25" Type="http://schemas.openxmlformats.org/officeDocument/2006/relationships/image" Target="../media/image60.png"/><Relationship Id="rId46" Type="http://schemas.openxmlformats.org/officeDocument/2006/relationships/image" Target="../media/image81.png"/><Relationship Id="rId67" Type="http://schemas.openxmlformats.org/officeDocument/2006/relationships/image" Target="../media/image102.jpg"/><Relationship Id="rId116" Type="http://schemas.openxmlformats.org/officeDocument/2006/relationships/image" Target="../media/image151.png"/><Relationship Id="rId137" Type="http://schemas.openxmlformats.org/officeDocument/2006/relationships/image" Target="../media/image172.jpg"/><Relationship Id="rId158" Type="http://schemas.openxmlformats.org/officeDocument/2006/relationships/image" Target="../media/image193.png"/><Relationship Id="rId20" Type="http://schemas.openxmlformats.org/officeDocument/2006/relationships/image" Target="../media/image55.png"/><Relationship Id="rId41" Type="http://schemas.openxmlformats.org/officeDocument/2006/relationships/image" Target="../media/image76.png"/><Relationship Id="rId62" Type="http://schemas.openxmlformats.org/officeDocument/2006/relationships/image" Target="../media/image97.png"/><Relationship Id="rId83" Type="http://schemas.openxmlformats.org/officeDocument/2006/relationships/image" Target="../media/image118.png"/><Relationship Id="rId88" Type="http://schemas.openxmlformats.org/officeDocument/2006/relationships/image" Target="../media/image123.png"/><Relationship Id="rId111" Type="http://schemas.openxmlformats.org/officeDocument/2006/relationships/image" Target="../media/image146.png"/><Relationship Id="rId132" Type="http://schemas.openxmlformats.org/officeDocument/2006/relationships/image" Target="../media/image167.png"/><Relationship Id="rId153" Type="http://schemas.openxmlformats.org/officeDocument/2006/relationships/image" Target="../media/image188.jpg"/><Relationship Id="rId15" Type="http://schemas.openxmlformats.org/officeDocument/2006/relationships/image" Target="../media/image50.jpg"/><Relationship Id="rId36" Type="http://schemas.openxmlformats.org/officeDocument/2006/relationships/image" Target="../media/image71.png"/><Relationship Id="rId57" Type="http://schemas.openxmlformats.org/officeDocument/2006/relationships/image" Target="../media/image92.png"/><Relationship Id="rId106" Type="http://schemas.openxmlformats.org/officeDocument/2006/relationships/image" Target="../media/image141.jpg"/><Relationship Id="rId127" Type="http://schemas.openxmlformats.org/officeDocument/2006/relationships/image" Target="../media/image162.png"/><Relationship Id="rId10" Type="http://schemas.openxmlformats.org/officeDocument/2006/relationships/image" Target="../media/image45.png"/><Relationship Id="rId31" Type="http://schemas.openxmlformats.org/officeDocument/2006/relationships/image" Target="../media/image66.png"/><Relationship Id="rId52" Type="http://schemas.openxmlformats.org/officeDocument/2006/relationships/image" Target="../media/image87.jpg"/><Relationship Id="rId73" Type="http://schemas.openxmlformats.org/officeDocument/2006/relationships/image" Target="../media/image108.png"/><Relationship Id="rId78" Type="http://schemas.openxmlformats.org/officeDocument/2006/relationships/image" Target="../media/image113.png"/><Relationship Id="rId94" Type="http://schemas.openxmlformats.org/officeDocument/2006/relationships/image" Target="../media/image129.jpg"/><Relationship Id="rId99" Type="http://schemas.openxmlformats.org/officeDocument/2006/relationships/image" Target="../media/image134.png"/><Relationship Id="rId101" Type="http://schemas.openxmlformats.org/officeDocument/2006/relationships/image" Target="../media/image136.png"/><Relationship Id="rId122" Type="http://schemas.openxmlformats.org/officeDocument/2006/relationships/image" Target="../media/image157.png"/><Relationship Id="rId143" Type="http://schemas.openxmlformats.org/officeDocument/2006/relationships/image" Target="../media/image178.jpg"/><Relationship Id="rId148" Type="http://schemas.openxmlformats.org/officeDocument/2006/relationships/image" Target="../media/image183.png"/><Relationship Id="rId164" Type="http://schemas.openxmlformats.org/officeDocument/2006/relationships/image" Target="../media/image199.png"/><Relationship Id="rId169" Type="http://schemas.openxmlformats.org/officeDocument/2006/relationships/image" Target="../media/image204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Relationship Id="rId26" Type="http://schemas.openxmlformats.org/officeDocument/2006/relationships/image" Target="../media/image61.png"/><Relationship Id="rId47" Type="http://schemas.openxmlformats.org/officeDocument/2006/relationships/image" Target="../media/image82.jpg"/><Relationship Id="rId68" Type="http://schemas.openxmlformats.org/officeDocument/2006/relationships/image" Target="../media/image103.png"/><Relationship Id="rId89" Type="http://schemas.openxmlformats.org/officeDocument/2006/relationships/image" Target="../media/image124.png"/><Relationship Id="rId112" Type="http://schemas.openxmlformats.org/officeDocument/2006/relationships/image" Target="../media/image147.png"/><Relationship Id="rId133" Type="http://schemas.openxmlformats.org/officeDocument/2006/relationships/image" Target="../media/image168.jpg"/><Relationship Id="rId154" Type="http://schemas.openxmlformats.org/officeDocument/2006/relationships/image" Target="../media/image189.jpg"/><Relationship Id="rId16" Type="http://schemas.openxmlformats.org/officeDocument/2006/relationships/image" Target="../media/image51.png"/><Relationship Id="rId37" Type="http://schemas.openxmlformats.org/officeDocument/2006/relationships/image" Target="../media/image72.png"/><Relationship Id="rId58" Type="http://schemas.openxmlformats.org/officeDocument/2006/relationships/image" Target="../media/image93.jpg"/><Relationship Id="rId79" Type="http://schemas.openxmlformats.org/officeDocument/2006/relationships/image" Target="../media/image114.png"/><Relationship Id="rId102" Type="http://schemas.openxmlformats.org/officeDocument/2006/relationships/image" Target="../media/image137.svg"/><Relationship Id="rId123" Type="http://schemas.openxmlformats.org/officeDocument/2006/relationships/image" Target="../media/image158.jpg"/><Relationship Id="rId144" Type="http://schemas.openxmlformats.org/officeDocument/2006/relationships/image" Target="../media/image179.png"/><Relationship Id="rId90" Type="http://schemas.openxmlformats.org/officeDocument/2006/relationships/image" Target="../media/image125.png"/><Relationship Id="rId165" Type="http://schemas.openxmlformats.org/officeDocument/2006/relationships/image" Target="../media/image200.png"/><Relationship Id="rId27" Type="http://schemas.openxmlformats.org/officeDocument/2006/relationships/image" Target="../media/image62.png"/><Relationship Id="rId48" Type="http://schemas.openxmlformats.org/officeDocument/2006/relationships/image" Target="../media/image83.png"/><Relationship Id="rId69" Type="http://schemas.openxmlformats.org/officeDocument/2006/relationships/image" Target="../media/image104.jpg"/><Relationship Id="rId113" Type="http://schemas.openxmlformats.org/officeDocument/2006/relationships/image" Target="../media/image148.png"/><Relationship Id="rId134" Type="http://schemas.openxmlformats.org/officeDocument/2006/relationships/image" Target="../media/image169.png"/><Relationship Id="rId80" Type="http://schemas.openxmlformats.org/officeDocument/2006/relationships/image" Target="../media/image115.jpg"/><Relationship Id="rId155" Type="http://schemas.openxmlformats.org/officeDocument/2006/relationships/image" Target="../media/image190.png"/><Relationship Id="rId17" Type="http://schemas.openxmlformats.org/officeDocument/2006/relationships/image" Target="../media/image52.png"/><Relationship Id="rId38" Type="http://schemas.openxmlformats.org/officeDocument/2006/relationships/image" Target="../media/image73.jpg"/><Relationship Id="rId59" Type="http://schemas.openxmlformats.org/officeDocument/2006/relationships/image" Target="../media/image94.png"/><Relationship Id="rId103" Type="http://schemas.openxmlformats.org/officeDocument/2006/relationships/image" Target="../media/image138.png"/><Relationship Id="rId124" Type="http://schemas.openxmlformats.org/officeDocument/2006/relationships/image" Target="../media/image15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224.png"/><Relationship Id="rId42" Type="http://schemas.openxmlformats.org/officeDocument/2006/relationships/image" Target="../media/image245.png"/><Relationship Id="rId63" Type="http://schemas.openxmlformats.org/officeDocument/2006/relationships/image" Target="../media/image266.png"/><Relationship Id="rId84" Type="http://schemas.openxmlformats.org/officeDocument/2006/relationships/image" Target="../media/image287.jpg"/><Relationship Id="rId16" Type="http://schemas.openxmlformats.org/officeDocument/2006/relationships/image" Target="../media/image219.png"/><Relationship Id="rId107" Type="http://schemas.openxmlformats.org/officeDocument/2006/relationships/image" Target="../media/image310.png"/><Relationship Id="rId11" Type="http://schemas.openxmlformats.org/officeDocument/2006/relationships/image" Target="../media/image214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53" Type="http://schemas.openxmlformats.org/officeDocument/2006/relationships/image" Target="../media/image256.png"/><Relationship Id="rId58" Type="http://schemas.openxmlformats.org/officeDocument/2006/relationships/image" Target="../media/image261.jpg"/><Relationship Id="rId74" Type="http://schemas.openxmlformats.org/officeDocument/2006/relationships/image" Target="../media/image277.png"/><Relationship Id="rId79" Type="http://schemas.openxmlformats.org/officeDocument/2006/relationships/image" Target="../media/image282.png"/><Relationship Id="rId102" Type="http://schemas.openxmlformats.org/officeDocument/2006/relationships/image" Target="../media/image305.gif"/><Relationship Id="rId123" Type="http://schemas.openxmlformats.org/officeDocument/2006/relationships/image" Target="../media/image326.png"/><Relationship Id="rId128" Type="http://schemas.openxmlformats.org/officeDocument/2006/relationships/image" Target="../media/image331.png"/><Relationship Id="rId5" Type="http://schemas.openxmlformats.org/officeDocument/2006/relationships/image" Target="../media/image208.png"/><Relationship Id="rId90" Type="http://schemas.openxmlformats.org/officeDocument/2006/relationships/image" Target="../media/image293.png"/><Relationship Id="rId95" Type="http://schemas.openxmlformats.org/officeDocument/2006/relationships/image" Target="../media/image298.png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Relationship Id="rId43" Type="http://schemas.openxmlformats.org/officeDocument/2006/relationships/image" Target="../media/image246.png"/><Relationship Id="rId48" Type="http://schemas.openxmlformats.org/officeDocument/2006/relationships/image" Target="../media/image251.png"/><Relationship Id="rId64" Type="http://schemas.openxmlformats.org/officeDocument/2006/relationships/image" Target="../media/image267.png"/><Relationship Id="rId69" Type="http://schemas.openxmlformats.org/officeDocument/2006/relationships/image" Target="../media/image272.png"/><Relationship Id="rId113" Type="http://schemas.openxmlformats.org/officeDocument/2006/relationships/image" Target="../media/image316.png"/><Relationship Id="rId118" Type="http://schemas.openxmlformats.org/officeDocument/2006/relationships/image" Target="../media/image321.png"/><Relationship Id="rId80" Type="http://schemas.openxmlformats.org/officeDocument/2006/relationships/image" Target="../media/image283.png"/><Relationship Id="rId85" Type="http://schemas.openxmlformats.org/officeDocument/2006/relationships/image" Target="../media/image288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33" Type="http://schemas.openxmlformats.org/officeDocument/2006/relationships/image" Target="../media/image236.jpg"/><Relationship Id="rId38" Type="http://schemas.openxmlformats.org/officeDocument/2006/relationships/image" Target="../media/image241.jpg"/><Relationship Id="rId59" Type="http://schemas.openxmlformats.org/officeDocument/2006/relationships/image" Target="../media/image262.png"/><Relationship Id="rId103" Type="http://schemas.openxmlformats.org/officeDocument/2006/relationships/image" Target="../media/image306.jpg"/><Relationship Id="rId108" Type="http://schemas.openxmlformats.org/officeDocument/2006/relationships/image" Target="../media/image311.jpg"/><Relationship Id="rId124" Type="http://schemas.openxmlformats.org/officeDocument/2006/relationships/image" Target="../media/image327.png"/><Relationship Id="rId129" Type="http://schemas.openxmlformats.org/officeDocument/2006/relationships/image" Target="../media/image332.jpg"/><Relationship Id="rId54" Type="http://schemas.openxmlformats.org/officeDocument/2006/relationships/image" Target="../media/image257.png"/><Relationship Id="rId70" Type="http://schemas.openxmlformats.org/officeDocument/2006/relationships/image" Target="../media/image273.png"/><Relationship Id="rId75" Type="http://schemas.openxmlformats.org/officeDocument/2006/relationships/image" Target="../media/image278.png"/><Relationship Id="rId91" Type="http://schemas.openxmlformats.org/officeDocument/2006/relationships/image" Target="../media/image294.png"/><Relationship Id="rId96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23" Type="http://schemas.openxmlformats.org/officeDocument/2006/relationships/image" Target="../media/image226.png"/><Relationship Id="rId28" Type="http://schemas.openxmlformats.org/officeDocument/2006/relationships/image" Target="../media/image231.png"/><Relationship Id="rId49" Type="http://schemas.openxmlformats.org/officeDocument/2006/relationships/image" Target="../media/image252.png"/><Relationship Id="rId114" Type="http://schemas.openxmlformats.org/officeDocument/2006/relationships/image" Target="../media/image317.jpg"/><Relationship Id="rId119" Type="http://schemas.openxmlformats.org/officeDocument/2006/relationships/image" Target="../media/image322.png"/><Relationship Id="rId44" Type="http://schemas.openxmlformats.org/officeDocument/2006/relationships/image" Target="../media/image247.png"/><Relationship Id="rId60" Type="http://schemas.openxmlformats.org/officeDocument/2006/relationships/image" Target="../media/image263.png"/><Relationship Id="rId65" Type="http://schemas.openxmlformats.org/officeDocument/2006/relationships/image" Target="../media/image268.png"/><Relationship Id="rId81" Type="http://schemas.openxmlformats.org/officeDocument/2006/relationships/image" Target="../media/image284.png"/><Relationship Id="rId86" Type="http://schemas.openxmlformats.org/officeDocument/2006/relationships/image" Target="../media/image289.png"/><Relationship Id="rId130" Type="http://schemas.openxmlformats.org/officeDocument/2006/relationships/image" Target="../media/image333.jpg"/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39" Type="http://schemas.openxmlformats.org/officeDocument/2006/relationships/image" Target="../media/image242.jpg"/><Relationship Id="rId109" Type="http://schemas.openxmlformats.org/officeDocument/2006/relationships/image" Target="../media/image312.png"/><Relationship Id="rId34" Type="http://schemas.openxmlformats.org/officeDocument/2006/relationships/image" Target="../media/image237.jpg"/><Relationship Id="rId50" Type="http://schemas.openxmlformats.org/officeDocument/2006/relationships/image" Target="../media/image253.jpg"/><Relationship Id="rId55" Type="http://schemas.openxmlformats.org/officeDocument/2006/relationships/image" Target="../media/image258.png"/><Relationship Id="rId76" Type="http://schemas.openxmlformats.org/officeDocument/2006/relationships/image" Target="../media/image279.png"/><Relationship Id="rId97" Type="http://schemas.openxmlformats.org/officeDocument/2006/relationships/image" Target="../media/image300.png"/><Relationship Id="rId104" Type="http://schemas.openxmlformats.org/officeDocument/2006/relationships/image" Target="../media/image307.png"/><Relationship Id="rId120" Type="http://schemas.openxmlformats.org/officeDocument/2006/relationships/image" Target="../media/image323.jpg"/><Relationship Id="rId125" Type="http://schemas.openxmlformats.org/officeDocument/2006/relationships/image" Target="../media/image328.png"/><Relationship Id="rId7" Type="http://schemas.openxmlformats.org/officeDocument/2006/relationships/image" Target="../media/image210.png"/><Relationship Id="rId71" Type="http://schemas.openxmlformats.org/officeDocument/2006/relationships/image" Target="../media/image274.png"/><Relationship Id="rId92" Type="http://schemas.openxmlformats.org/officeDocument/2006/relationships/image" Target="../media/image295.png"/><Relationship Id="rId2" Type="http://schemas.openxmlformats.org/officeDocument/2006/relationships/image" Target="../media/image4.png"/><Relationship Id="rId29" Type="http://schemas.openxmlformats.org/officeDocument/2006/relationships/image" Target="../media/image232.png"/><Relationship Id="rId24" Type="http://schemas.openxmlformats.org/officeDocument/2006/relationships/image" Target="../media/image227.png"/><Relationship Id="rId40" Type="http://schemas.openxmlformats.org/officeDocument/2006/relationships/image" Target="../media/image243.png"/><Relationship Id="rId45" Type="http://schemas.openxmlformats.org/officeDocument/2006/relationships/image" Target="../media/image248.png"/><Relationship Id="rId66" Type="http://schemas.openxmlformats.org/officeDocument/2006/relationships/image" Target="../media/image269.jpg"/><Relationship Id="rId87" Type="http://schemas.openxmlformats.org/officeDocument/2006/relationships/image" Target="../media/image290.png"/><Relationship Id="rId110" Type="http://schemas.openxmlformats.org/officeDocument/2006/relationships/image" Target="../media/image313.png"/><Relationship Id="rId115" Type="http://schemas.openxmlformats.org/officeDocument/2006/relationships/image" Target="../media/image318.png"/><Relationship Id="rId131" Type="http://schemas.openxmlformats.org/officeDocument/2006/relationships/image" Target="../media/image334.png"/><Relationship Id="rId61" Type="http://schemas.openxmlformats.org/officeDocument/2006/relationships/image" Target="../media/image264.png"/><Relationship Id="rId82" Type="http://schemas.openxmlformats.org/officeDocument/2006/relationships/image" Target="../media/image285.png"/><Relationship Id="rId19" Type="http://schemas.openxmlformats.org/officeDocument/2006/relationships/image" Target="../media/image222.png"/><Relationship Id="rId14" Type="http://schemas.openxmlformats.org/officeDocument/2006/relationships/image" Target="../media/image217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Relationship Id="rId56" Type="http://schemas.openxmlformats.org/officeDocument/2006/relationships/image" Target="../media/image259.jpg"/><Relationship Id="rId77" Type="http://schemas.openxmlformats.org/officeDocument/2006/relationships/image" Target="../media/image280.png"/><Relationship Id="rId100" Type="http://schemas.openxmlformats.org/officeDocument/2006/relationships/image" Target="../media/image303.png"/><Relationship Id="rId105" Type="http://schemas.openxmlformats.org/officeDocument/2006/relationships/image" Target="../media/image308.png"/><Relationship Id="rId126" Type="http://schemas.openxmlformats.org/officeDocument/2006/relationships/image" Target="../media/image329.png"/><Relationship Id="rId8" Type="http://schemas.openxmlformats.org/officeDocument/2006/relationships/image" Target="../media/image211.png"/><Relationship Id="rId51" Type="http://schemas.openxmlformats.org/officeDocument/2006/relationships/image" Target="../media/image254.png"/><Relationship Id="rId72" Type="http://schemas.openxmlformats.org/officeDocument/2006/relationships/image" Target="../media/image275.png"/><Relationship Id="rId93" Type="http://schemas.openxmlformats.org/officeDocument/2006/relationships/image" Target="../media/image296.png"/><Relationship Id="rId98" Type="http://schemas.openxmlformats.org/officeDocument/2006/relationships/image" Target="../media/image301.png"/><Relationship Id="rId121" Type="http://schemas.openxmlformats.org/officeDocument/2006/relationships/image" Target="../media/image324.png"/><Relationship Id="rId3" Type="http://schemas.openxmlformats.org/officeDocument/2006/relationships/image" Target="../media/image5.svg"/><Relationship Id="rId25" Type="http://schemas.openxmlformats.org/officeDocument/2006/relationships/image" Target="../media/image228.png"/><Relationship Id="rId46" Type="http://schemas.openxmlformats.org/officeDocument/2006/relationships/image" Target="../media/image249.jpg"/><Relationship Id="rId67" Type="http://schemas.openxmlformats.org/officeDocument/2006/relationships/image" Target="../media/image270.png"/><Relationship Id="rId116" Type="http://schemas.openxmlformats.org/officeDocument/2006/relationships/image" Target="../media/image319.jpg"/><Relationship Id="rId20" Type="http://schemas.openxmlformats.org/officeDocument/2006/relationships/image" Target="../media/image223.png"/><Relationship Id="rId41" Type="http://schemas.openxmlformats.org/officeDocument/2006/relationships/image" Target="../media/image244.png"/><Relationship Id="rId62" Type="http://schemas.openxmlformats.org/officeDocument/2006/relationships/image" Target="../media/image265.png"/><Relationship Id="rId83" Type="http://schemas.openxmlformats.org/officeDocument/2006/relationships/image" Target="../media/image286.png"/><Relationship Id="rId88" Type="http://schemas.openxmlformats.org/officeDocument/2006/relationships/image" Target="../media/image291.png"/><Relationship Id="rId111" Type="http://schemas.openxmlformats.org/officeDocument/2006/relationships/image" Target="../media/image314.png"/><Relationship Id="rId132" Type="http://schemas.openxmlformats.org/officeDocument/2006/relationships/image" Target="../media/image335.png"/><Relationship Id="rId15" Type="http://schemas.openxmlformats.org/officeDocument/2006/relationships/image" Target="../media/image218.png"/><Relationship Id="rId36" Type="http://schemas.openxmlformats.org/officeDocument/2006/relationships/image" Target="../media/image239.jpg"/><Relationship Id="rId57" Type="http://schemas.openxmlformats.org/officeDocument/2006/relationships/image" Target="../media/image260.png"/><Relationship Id="rId106" Type="http://schemas.openxmlformats.org/officeDocument/2006/relationships/image" Target="../media/image309.png"/><Relationship Id="rId127" Type="http://schemas.openxmlformats.org/officeDocument/2006/relationships/image" Target="../media/image330.png"/><Relationship Id="rId10" Type="http://schemas.openxmlformats.org/officeDocument/2006/relationships/image" Target="../media/image213.png"/><Relationship Id="rId31" Type="http://schemas.openxmlformats.org/officeDocument/2006/relationships/image" Target="../media/image234.png"/><Relationship Id="rId52" Type="http://schemas.openxmlformats.org/officeDocument/2006/relationships/image" Target="../media/image255.png"/><Relationship Id="rId73" Type="http://schemas.openxmlformats.org/officeDocument/2006/relationships/image" Target="../media/image276.png"/><Relationship Id="rId78" Type="http://schemas.openxmlformats.org/officeDocument/2006/relationships/image" Target="../media/image281.png"/><Relationship Id="rId94" Type="http://schemas.openxmlformats.org/officeDocument/2006/relationships/image" Target="../media/image297.png"/><Relationship Id="rId99" Type="http://schemas.openxmlformats.org/officeDocument/2006/relationships/image" Target="../media/image302.jpg"/><Relationship Id="rId101" Type="http://schemas.openxmlformats.org/officeDocument/2006/relationships/image" Target="../media/image304.png"/><Relationship Id="rId122" Type="http://schemas.openxmlformats.org/officeDocument/2006/relationships/image" Target="../media/image325.png"/><Relationship Id="rId4" Type="http://schemas.openxmlformats.org/officeDocument/2006/relationships/image" Target="../media/image207.jpg"/><Relationship Id="rId9" Type="http://schemas.openxmlformats.org/officeDocument/2006/relationships/image" Target="../media/image212.png"/><Relationship Id="rId26" Type="http://schemas.openxmlformats.org/officeDocument/2006/relationships/image" Target="../media/image229.png"/><Relationship Id="rId47" Type="http://schemas.openxmlformats.org/officeDocument/2006/relationships/image" Target="../media/image250.png"/><Relationship Id="rId68" Type="http://schemas.openxmlformats.org/officeDocument/2006/relationships/image" Target="../media/image271.png"/><Relationship Id="rId89" Type="http://schemas.openxmlformats.org/officeDocument/2006/relationships/image" Target="../media/image292.jpg"/><Relationship Id="rId112" Type="http://schemas.openxmlformats.org/officeDocument/2006/relationships/image" Target="../media/image315.png"/><Relationship Id="rId133" Type="http://schemas.openxmlformats.org/officeDocument/2006/relationships/image" Target="../media/image3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442" b="-2477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486400" y="3248198"/>
            <a:ext cx="7315200" cy="3790604"/>
          </a:xfrm>
          <a:custGeom>
            <a:avLst/>
            <a:gdLst/>
            <a:ahLst/>
            <a:cxnLst/>
            <a:rect l="l" t="t" r="r" b="b"/>
            <a:pathLst>
              <a:path w="7315200" h="3790604">
                <a:moveTo>
                  <a:pt x="0" y="0"/>
                </a:moveTo>
                <a:lnTo>
                  <a:pt x="7315200" y="0"/>
                </a:lnTo>
                <a:lnTo>
                  <a:pt x="7315200" y="3790604"/>
                </a:lnTo>
                <a:lnTo>
                  <a:pt x="0" y="3790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888024" y="2266806"/>
            <a:ext cx="7738622" cy="1602162"/>
            <a:chOff x="0" y="0"/>
            <a:chExt cx="1844599" cy="3818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44599" cy="381896"/>
            </a:xfrm>
            <a:custGeom>
              <a:avLst/>
              <a:gdLst/>
              <a:ahLst/>
              <a:cxnLst/>
              <a:rect l="l" t="t" r="r" b="b"/>
              <a:pathLst>
                <a:path w="1844599" h="381896">
                  <a:moveTo>
                    <a:pt x="0" y="0"/>
                  </a:moveTo>
                  <a:lnTo>
                    <a:pt x="1844599" y="0"/>
                  </a:lnTo>
                  <a:lnTo>
                    <a:pt x="1844599" y="381896"/>
                  </a:lnTo>
                  <a:lnTo>
                    <a:pt x="0" y="381896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44599" cy="419996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3"/>
                </a:rPr>
                <a:t>Es gibt 200 Branchen in Deutschland. OXID kann sich nicht auf jede davon spezialisieren, dafür haben wir unsere Solution Partner.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88024" y="4430943"/>
            <a:ext cx="7293690" cy="3758305"/>
            <a:chOff x="0" y="0"/>
            <a:chExt cx="1738544" cy="895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38544" cy="895840"/>
            </a:xfrm>
            <a:custGeom>
              <a:avLst/>
              <a:gdLst/>
              <a:ahLst/>
              <a:cxnLst/>
              <a:rect l="l" t="t" r="r" b="b"/>
              <a:pathLst>
                <a:path w="1738544" h="895840">
                  <a:moveTo>
                    <a:pt x="0" y="0"/>
                  </a:moveTo>
                  <a:lnTo>
                    <a:pt x="1738544" y="0"/>
                  </a:lnTo>
                  <a:lnTo>
                    <a:pt x="1738544" y="895840"/>
                  </a:lnTo>
                  <a:lnTo>
                    <a:pt x="0" y="89584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38544" cy="933940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OXID liefert das Framework, also die Basis und das Gerüst des Online-Shops mit einen Werkzeugkoffer zur flexiblen Anpassung.</a:t>
              </a:r>
            </a:p>
            <a:p>
              <a:pPr algn="l">
                <a:lnSpc>
                  <a:spcPts val="3499"/>
                </a:lnSpc>
              </a:pPr>
              <a:endParaRPr lang="en-US" sz="2499">
                <a:solidFill>
                  <a:srgbClr val="000000"/>
                </a:solidFill>
                <a:latin typeface="Alexandria 1"/>
              </a:endParaRP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Der Solution Partner hat das Branchenwissen und bringt die Individualität und kundenspezifischen Anpassungen in die finale Shop- oder Portallösung.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88024" y="679514"/>
            <a:ext cx="6162377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Erweiterung durch Partner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8024" y="1279384"/>
            <a:ext cx="9779976" cy="41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Gewachsene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Basis und die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Zusammenarbeit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mit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Partnern</a:t>
            </a:r>
            <a:endParaRPr lang="en-US" sz="2500" dirty="0">
              <a:solidFill>
                <a:srgbClr val="000000">
                  <a:alpha val="60000"/>
                </a:srgbClr>
              </a:solidFill>
              <a:latin typeface="Alexandria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9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495360" y="2540556"/>
            <a:ext cx="6763940" cy="5205888"/>
            <a:chOff x="0" y="0"/>
            <a:chExt cx="9018586" cy="694118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5120173"/>
              <a:ext cx="9018586" cy="1821011"/>
              <a:chOff x="0" y="0"/>
              <a:chExt cx="1478395" cy="29851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8395" cy="298514"/>
              </a:xfrm>
              <a:custGeom>
                <a:avLst/>
                <a:gdLst/>
                <a:ahLst/>
                <a:cxnLst/>
                <a:rect l="l" t="t" r="r" b="b"/>
                <a:pathLst>
                  <a:path w="1478395" h="298514">
                    <a:moveTo>
                      <a:pt x="0" y="0"/>
                    </a:moveTo>
                    <a:lnTo>
                      <a:pt x="1478395" y="0"/>
                    </a:lnTo>
                    <a:lnTo>
                      <a:pt x="1478395" y="298514"/>
                    </a:lnTo>
                    <a:lnTo>
                      <a:pt x="0" y="298514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478395" cy="327089"/>
              </a:xfrm>
              <a:prstGeom prst="rect">
                <a:avLst/>
              </a:prstGeom>
            </p:spPr>
            <p:txBody>
              <a:bodyPr lIns="61213" tIns="61213" rIns="61213" bIns="61213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5400000">
              <a:off x="-2560086" y="2560086"/>
              <a:ext cx="6941184" cy="1821011"/>
              <a:chOff x="0" y="0"/>
              <a:chExt cx="1137852" cy="29851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37852" cy="298514"/>
              </a:xfrm>
              <a:custGeom>
                <a:avLst/>
                <a:gdLst/>
                <a:ahLst/>
                <a:cxnLst/>
                <a:rect l="l" t="t" r="r" b="b"/>
                <a:pathLst>
                  <a:path w="1137852" h="298514">
                    <a:moveTo>
                      <a:pt x="0" y="0"/>
                    </a:moveTo>
                    <a:lnTo>
                      <a:pt x="1137852" y="0"/>
                    </a:lnTo>
                    <a:lnTo>
                      <a:pt x="1137852" y="298514"/>
                    </a:lnTo>
                    <a:lnTo>
                      <a:pt x="0" y="298514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137852" cy="327089"/>
              </a:xfrm>
              <a:prstGeom prst="rect">
                <a:avLst/>
              </a:prstGeom>
            </p:spPr>
            <p:txBody>
              <a:bodyPr lIns="61213" tIns="61213" rIns="61213" bIns="61213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175968" y="2691673"/>
              <a:ext cx="6842618" cy="2052497"/>
              <a:chOff x="0" y="0"/>
              <a:chExt cx="1121694" cy="33646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21694" cy="336461"/>
              </a:xfrm>
              <a:custGeom>
                <a:avLst/>
                <a:gdLst/>
                <a:ahLst/>
                <a:cxnLst/>
                <a:rect l="l" t="t" r="r" b="b"/>
                <a:pathLst>
                  <a:path w="1121694" h="336461">
                    <a:moveTo>
                      <a:pt x="0" y="0"/>
                    </a:moveTo>
                    <a:lnTo>
                      <a:pt x="1121694" y="0"/>
                    </a:lnTo>
                    <a:lnTo>
                      <a:pt x="1121694" y="336461"/>
                    </a:lnTo>
                    <a:lnTo>
                      <a:pt x="0" y="336461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121694" cy="365036"/>
              </a:xfrm>
              <a:prstGeom prst="rect">
                <a:avLst/>
              </a:prstGeom>
            </p:spPr>
            <p:txBody>
              <a:bodyPr lIns="61213" tIns="61213" rIns="61213" bIns="61213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816832" y="5447575"/>
              <a:ext cx="5560891" cy="1166208"/>
              <a:chOff x="0" y="0"/>
              <a:chExt cx="825014" cy="17301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25013" cy="173019"/>
              </a:xfrm>
              <a:custGeom>
                <a:avLst/>
                <a:gdLst/>
                <a:ahLst/>
                <a:cxnLst/>
                <a:rect l="l" t="t" r="r" b="b"/>
                <a:pathLst>
                  <a:path w="825013" h="173019">
                    <a:moveTo>
                      <a:pt x="0" y="0"/>
                    </a:moveTo>
                    <a:lnTo>
                      <a:pt x="825013" y="0"/>
                    </a:lnTo>
                    <a:lnTo>
                      <a:pt x="825013" y="173019"/>
                    </a:lnTo>
                    <a:lnTo>
                      <a:pt x="0" y="17301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25014" cy="211119"/>
              </a:xfrm>
              <a:prstGeom prst="rect">
                <a:avLst/>
              </a:prstGeom>
            </p:spPr>
            <p:txBody>
              <a:bodyPr lIns="67637" tIns="67637" rIns="67637" bIns="67637" rtlCol="0" anchor="ctr"/>
              <a:lstStyle/>
              <a:p>
                <a:pPr algn="l">
                  <a:lnSpc>
                    <a:spcPts val="3499"/>
                  </a:lnSpc>
                </a:pPr>
                <a:r>
                  <a:rPr lang="en-US" sz="2499">
                    <a:solidFill>
                      <a:srgbClr val="FFFFFF"/>
                    </a:solidFill>
                    <a:latin typeface="Alexandria 3"/>
                  </a:rPr>
                  <a:t>Enterprise Edition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816832" y="3134817"/>
              <a:ext cx="5560891" cy="1166208"/>
              <a:chOff x="0" y="0"/>
              <a:chExt cx="825014" cy="17301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25013" cy="173019"/>
              </a:xfrm>
              <a:custGeom>
                <a:avLst/>
                <a:gdLst/>
                <a:ahLst/>
                <a:cxnLst/>
                <a:rect l="l" t="t" r="r" b="b"/>
                <a:pathLst>
                  <a:path w="825013" h="173019">
                    <a:moveTo>
                      <a:pt x="0" y="0"/>
                    </a:moveTo>
                    <a:lnTo>
                      <a:pt x="825013" y="0"/>
                    </a:lnTo>
                    <a:lnTo>
                      <a:pt x="825013" y="173019"/>
                    </a:lnTo>
                    <a:lnTo>
                      <a:pt x="0" y="17301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25014" cy="211119"/>
              </a:xfrm>
              <a:prstGeom prst="rect">
                <a:avLst/>
              </a:prstGeom>
            </p:spPr>
            <p:txBody>
              <a:bodyPr lIns="67637" tIns="67637" rIns="67637" bIns="67637" rtlCol="0" anchor="ctr"/>
              <a:lstStyle/>
              <a:p>
                <a:pPr algn="l">
                  <a:lnSpc>
                    <a:spcPts val="3499"/>
                  </a:lnSpc>
                </a:pPr>
                <a:r>
                  <a:rPr lang="en-US" sz="2499">
                    <a:solidFill>
                      <a:srgbClr val="FFFFFF"/>
                    </a:solidFill>
                    <a:latin typeface="Alexandria 3"/>
                  </a:rPr>
                  <a:t>Branchenlösung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75968" y="80055"/>
              <a:ext cx="6842618" cy="1967674"/>
              <a:chOff x="0" y="0"/>
              <a:chExt cx="1121694" cy="32255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121694" cy="322556"/>
              </a:xfrm>
              <a:custGeom>
                <a:avLst/>
                <a:gdLst/>
                <a:ahLst/>
                <a:cxnLst/>
                <a:rect l="l" t="t" r="r" b="b"/>
                <a:pathLst>
                  <a:path w="1121694" h="322556">
                    <a:moveTo>
                      <a:pt x="0" y="0"/>
                    </a:moveTo>
                    <a:lnTo>
                      <a:pt x="1121694" y="0"/>
                    </a:lnTo>
                    <a:lnTo>
                      <a:pt x="1121694" y="322556"/>
                    </a:lnTo>
                    <a:lnTo>
                      <a:pt x="0" y="32255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1121694" cy="351131"/>
              </a:xfrm>
              <a:prstGeom prst="rect">
                <a:avLst/>
              </a:prstGeom>
            </p:spPr>
            <p:txBody>
              <a:bodyPr lIns="61213" tIns="61213" rIns="61213" bIns="61213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816832" y="80055"/>
              <a:ext cx="5560891" cy="1870162"/>
              <a:chOff x="0" y="0"/>
              <a:chExt cx="825014" cy="277457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25013" cy="277457"/>
              </a:xfrm>
              <a:custGeom>
                <a:avLst/>
                <a:gdLst/>
                <a:ahLst/>
                <a:cxnLst/>
                <a:rect l="l" t="t" r="r" b="b"/>
                <a:pathLst>
                  <a:path w="825013" h="277457">
                    <a:moveTo>
                      <a:pt x="0" y="0"/>
                    </a:moveTo>
                    <a:lnTo>
                      <a:pt x="825013" y="0"/>
                    </a:lnTo>
                    <a:lnTo>
                      <a:pt x="825013" y="277457"/>
                    </a:lnTo>
                    <a:lnTo>
                      <a:pt x="0" y="27745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825014" cy="315557"/>
              </a:xfrm>
              <a:prstGeom prst="rect">
                <a:avLst/>
              </a:prstGeom>
            </p:spPr>
            <p:txBody>
              <a:bodyPr lIns="67637" tIns="67637" rIns="67637" bIns="67637" rtlCol="0" anchor="ctr"/>
              <a:lstStyle/>
              <a:p>
                <a:pPr algn="l">
                  <a:lnSpc>
                    <a:spcPts val="3499"/>
                  </a:lnSpc>
                </a:pPr>
                <a:r>
                  <a:rPr lang="en-US" sz="2499">
                    <a:solidFill>
                      <a:srgbClr val="000000"/>
                    </a:solidFill>
                    <a:latin typeface="Alexandria 3"/>
                  </a:rPr>
                  <a:t>Kundenspezifische </a:t>
                </a:r>
              </a:p>
              <a:p>
                <a:pPr algn="l">
                  <a:lnSpc>
                    <a:spcPts val="3499"/>
                  </a:lnSpc>
                </a:pPr>
                <a:r>
                  <a:rPr lang="en-US" sz="2499">
                    <a:solidFill>
                      <a:srgbClr val="000000"/>
                    </a:solidFill>
                    <a:latin typeface="Alexandria 3"/>
                  </a:rPr>
                  <a:t>Prozesse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8129960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 dirty="0">
                <a:solidFill>
                  <a:srgbClr val="000000"/>
                </a:solidFill>
                <a:latin typeface="Alexandria 1"/>
              </a:rPr>
              <a:t>Technology Stack - OXID </a:t>
            </a:r>
            <a:r>
              <a:rPr lang="en-US" sz="3630" dirty="0" err="1">
                <a:solidFill>
                  <a:srgbClr val="000000"/>
                </a:solidFill>
                <a:latin typeface="Alexandria 1"/>
              </a:rPr>
              <a:t>Plattform</a:t>
            </a:r>
            <a:r>
              <a:rPr lang="en-US" sz="3630" dirty="0">
                <a:solidFill>
                  <a:srgbClr val="000000"/>
                </a:solidFill>
                <a:latin typeface="Alexandria 1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024" y="1279384"/>
            <a:ext cx="7814221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20 Jahre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Erfahrung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mit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E-Commerce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Technologie</a:t>
            </a:r>
            <a:endParaRPr lang="en-US" sz="2500" dirty="0">
              <a:solidFill>
                <a:srgbClr val="000000">
                  <a:alpha val="60000"/>
                </a:srgbClr>
              </a:solidFill>
              <a:latin typeface="Alexandria 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47924" y="2128749"/>
            <a:ext cx="11508642" cy="7229672"/>
            <a:chOff x="0" y="0"/>
            <a:chExt cx="15344856" cy="963956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281686" cy="2820199"/>
              <a:chOff x="0" y="0"/>
              <a:chExt cx="812800" cy="698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3571448">
              <a:off x="2413270" y="1394167"/>
              <a:ext cx="3281686" cy="2820199"/>
              <a:chOff x="0" y="0"/>
              <a:chExt cx="812800" cy="698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2772403"/>
              <a:ext cx="3281686" cy="2820199"/>
              <a:chOff x="0" y="0"/>
              <a:chExt cx="812800" cy="698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421607" y="4182502"/>
              <a:ext cx="3281686" cy="2820199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830655" y="2772403"/>
              <a:ext cx="3281686" cy="2820199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798791" y="20686"/>
              <a:ext cx="3281686" cy="2820199"/>
              <a:chOff x="0" y="0"/>
              <a:chExt cx="812800" cy="698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7236082" y="1362303"/>
              <a:ext cx="3281686" cy="2820199"/>
              <a:chOff x="0" y="0"/>
              <a:chExt cx="812800" cy="698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4846587" y="5544806"/>
              <a:ext cx="3281686" cy="2820199"/>
              <a:chOff x="0" y="0"/>
              <a:chExt cx="812800" cy="6985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7247708" y="4118774"/>
              <a:ext cx="3281686" cy="2820199"/>
              <a:chOff x="0" y="0"/>
              <a:chExt cx="812800" cy="6985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657743" y="2708675"/>
              <a:ext cx="3281686" cy="2820199"/>
              <a:chOff x="0" y="0"/>
              <a:chExt cx="812800" cy="698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9657743" y="5465146"/>
              <a:ext cx="3281686" cy="2820199"/>
              <a:chOff x="0" y="0"/>
              <a:chExt cx="812800" cy="6985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657743" y="20686"/>
              <a:ext cx="3281686" cy="2820199"/>
              <a:chOff x="0" y="0"/>
              <a:chExt cx="812800" cy="6985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9498" y="5544806"/>
              <a:ext cx="3281686" cy="2820199"/>
              <a:chOff x="0" y="0"/>
              <a:chExt cx="812800" cy="6985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063170" y="1298575"/>
              <a:ext cx="3281686" cy="2820199"/>
              <a:chOff x="0" y="0"/>
              <a:chExt cx="812800" cy="6985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2058864" y="4055046"/>
              <a:ext cx="3281686" cy="2820199"/>
              <a:chOff x="0" y="0"/>
              <a:chExt cx="812800" cy="6985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2058864" y="6819365"/>
              <a:ext cx="3281686" cy="2820199"/>
              <a:chOff x="0" y="0"/>
              <a:chExt cx="812800" cy="6985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32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603731" y="3683469"/>
              <a:ext cx="1960715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7.0: PHP 8.0/8.1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603731" y="6510614"/>
              <a:ext cx="1960715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7.1: PHP 8.1/8.2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154342" y="4890727"/>
              <a:ext cx="1960715" cy="1353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7.0 is on MySQL 5.7/8.0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483473" y="3327869"/>
              <a:ext cx="2258891" cy="1810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7.0: Symfony Components 6.0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534273" y="6015314"/>
              <a:ext cx="2258891" cy="1810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7.1: Symfony Components 6.3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7793164" y="4890727"/>
              <a:ext cx="2258891" cy="1353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7.0: Twig engine 3.6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0393561" y="3454869"/>
              <a:ext cx="2139620" cy="1353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7.0: GraphQLite 5.0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0393561" y="6053414"/>
              <a:ext cx="2139620" cy="1810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Update to GraphQLite 6.x coming soon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2799881" y="4598627"/>
              <a:ext cx="2139620" cy="1810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7.0: PHPUnit 9/ Codeception 5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2799881" y="7816042"/>
              <a:ext cx="2139620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000000"/>
                  </a:solidFill>
                  <a:latin typeface="Alexandria 1"/>
                </a:rPr>
                <a:t>OXID 7.1: PHPUnit 10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423082" y="935603"/>
              <a:ext cx="2550612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Alexandria 3"/>
                </a:rPr>
                <a:t>Programming Language PHP</a:t>
              </a:r>
              <a:r>
                <a:rPr lang="en-US" sz="1953">
                  <a:solidFill>
                    <a:srgbClr val="000000"/>
                  </a:solidFill>
                  <a:latin typeface="Alexandria 3"/>
                </a:rPr>
                <a:t> 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357542" y="2342774"/>
              <a:ext cx="2550612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Alexandria 3"/>
                </a:rPr>
                <a:t>Database MySQL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5337613" y="935603"/>
              <a:ext cx="2550612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Alexandria 3"/>
                </a:rPr>
                <a:t>Symfony Components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47303" y="2342774"/>
              <a:ext cx="2550612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Alexandria 3"/>
                </a:rPr>
                <a:t>Twig template engine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0418961" y="935603"/>
              <a:ext cx="2550612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Alexandria 3"/>
                </a:rPr>
                <a:t>OXAPI (GraphQL)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2607086" y="2207936"/>
              <a:ext cx="2550612" cy="895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Alexandria 3"/>
                </a:rPr>
                <a:t>PHP Unit + Codeception</a:t>
              </a:r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9699724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Hauptthemen in der Produktentwicklung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024" y="1259378"/>
            <a:ext cx="8713176" cy="41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Aus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den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Gesprächen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mit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Partnern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: 9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Themen</a:t>
            </a:r>
            <a:endParaRPr lang="en-US" sz="2500" dirty="0">
              <a:solidFill>
                <a:srgbClr val="000000">
                  <a:alpha val="60000"/>
                </a:srgbClr>
              </a:solidFill>
              <a:latin typeface="Alexandria 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12591" y="2842783"/>
            <a:ext cx="1190627" cy="1017445"/>
          </a:xfrm>
          <a:custGeom>
            <a:avLst/>
            <a:gdLst/>
            <a:ahLst/>
            <a:cxnLst/>
            <a:rect l="l" t="t" r="r" b="b"/>
            <a:pathLst>
              <a:path w="1190627" h="1017445">
                <a:moveTo>
                  <a:pt x="0" y="0"/>
                </a:moveTo>
                <a:lnTo>
                  <a:pt x="1190627" y="0"/>
                </a:lnTo>
                <a:lnTo>
                  <a:pt x="1190627" y="1017445"/>
                </a:lnTo>
                <a:lnTo>
                  <a:pt x="0" y="1017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12591" y="4485408"/>
            <a:ext cx="1190627" cy="1143002"/>
          </a:xfrm>
          <a:custGeom>
            <a:avLst/>
            <a:gdLst/>
            <a:ahLst/>
            <a:cxnLst/>
            <a:rect l="l" t="t" r="r" b="b"/>
            <a:pathLst>
              <a:path w="1190627" h="1143002">
                <a:moveTo>
                  <a:pt x="0" y="0"/>
                </a:moveTo>
                <a:lnTo>
                  <a:pt x="1190627" y="0"/>
                </a:lnTo>
                <a:lnTo>
                  <a:pt x="1190627" y="1143002"/>
                </a:lnTo>
                <a:lnTo>
                  <a:pt x="0" y="1143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2591" y="6253590"/>
            <a:ext cx="1190627" cy="1190627"/>
          </a:xfrm>
          <a:custGeom>
            <a:avLst/>
            <a:gdLst/>
            <a:ahLst/>
            <a:cxnLst/>
            <a:rect l="l" t="t" r="r" b="b"/>
            <a:pathLst>
              <a:path w="1190627" h="1190627">
                <a:moveTo>
                  <a:pt x="0" y="0"/>
                </a:moveTo>
                <a:lnTo>
                  <a:pt x="1190627" y="0"/>
                </a:lnTo>
                <a:lnTo>
                  <a:pt x="1190627" y="1190627"/>
                </a:lnTo>
                <a:lnTo>
                  <a:pt x="0" y="1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6757002" y="2842783"/>
            <a:ext cx="1005998" cy="1017445"/>
          </a:xfrm>
          <a:custGeom>
            <a:avLst/>
            <a:gdLst/>
            <a:ahLst/>
            <a:cxnLst/>
            <a:rect l="l" t="t" r="r" b="b"/>
            <a:pathLst>
              <a:path w="1005998" h="1017445">
                <a:moveTo>
                  <a:pt x="0" y="0"/>
                </a:moveTo>
                <a:lnTo>
                  <a:pt x="1005998" y="0"/>
                </a:lnTo>
                <a:lnTo>
                  <a:pt x="1005998" y="1017445"/>
                </a:lnTo>
                <a:lnTo>
                  <a:pt x="0" y="1017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6691603" y="4485408"/>
            <a:ext cx="1071397" cy="862475"/>
          </a:xfrm>
          <a:custGeom>
            <a:avLst/>
            <a:gdLst/>
            <a:ahLst/>
            <a:cxnLst/>
            <a:rect l="l" t="t" r="r" b="b"/>
            <a:pathLst>
              <a:path w="1071397" h="862475">
                <a:moveTo>
                  <a:pt x="0" y="0"/>
                </a:moveTo>
                <a:lnTo>
                  <a:pt x="1071397" y="0"/>
                </a:lnTo>
                <a:lnTo>
                  <a:pt x="1071397" y="862475"/>
                </a:lnTo>
                <a:lnTo>
                  <a:pt x="0" y="862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6757002" y="6253590"/>
            <a:ext cx="1190627" cy="1190627"/>
          </a:xfrm>
          <a:custGeom>
            <a:avLst/>
            <a:gdLst/>
            <a:ahLst/>
            <a:cxnLst/>
            <a:rect l="l" t="t" r="r" b="b"/>
            <a:pathLst>
              <a:path w="1190627" h="1190627">
                <a:moveTo>
                  <a:pt x="0" y="0"/>
                </a:moveTo>
                <a:lnTo>
                  <a:pt x="1190626" y="0"/>
                </a:lnTo>
                <a:lnTo>
                  <a:pt x="1190626" y="1190627"/>
                </a:lnTo>
                <a:lnTo>
                  <a:pt x="0" y="1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2373777" y="2842783"/>
            <a:ext cx="1139994" cy="1017445"/>
          </a:xfrm>
          <a:custGeom>
            <a:avLst/>
            <a:gdLst/>
            <a:ahLst/>
            <a:cxnLst/>
            <a:rect l="l" t="t" r="r" b="b"/>
            <a:pathLst>
              <a:path w="1139994" h="1017445">
                <a:moveTo>
                  <a:pt x="0" y="0"/>
                </a:moveTo>
                <a:lnTo>
                  <a:pt x="1139995" y="0"/>
                </a:lnTo>
                <a:lnTo>
                  <a:pt x="1139995" y="1017445"/>
                </a:lnTo>
                <a:lnTo>
                  <a:pt x="0" y="10174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12369526" y="4550352"/>
            <a:ext cx="1144245" cy="862475"/>
          </a:xfrm>
          <a:custGeom>
            <a:avLst/>
            <a:gdLst/>
            <a:ahLst/>
            <a:cxnLst/>
            <a:rect l="l" t="t" r="r" b="b"/>
            <a:pathLst>
              <a:path w="1144245" h="862475">
                <a:moveTo>
                  <a:pt x="0" y="0"/>
                </a:moveTo>
                <a:lnTo>
                  <a:pt x="1144246" y="0"/>
                </a:lnTo>
                <a:lnTo>
                  <a:pt x="1144246" y="862475"/>
                </a:lnTo>
                <a:lnTo>
                  <a:pt x="0" y="8624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2822093" y="6253590"/>
            <a:ext cx="503040" cy="1190627"/>
          </a:xfrm>
          <a:custGeom>
            <a:avLst/>
            <a:gdLst/>
            <a:ahLst/>
            <a:cxnLst/>
            <a:rect l="l" t="t" r="r" b="b"/>
            <a:pathLst>
              <a:path w="503040" h="1190627">
                <a:moveTo>
                  <a:pt x="0" y="0"/>
                </a:moveTo>
                <a:lnTo>
                  <a:pt x="503039" y="0"/>
                </a:lnTo>
                <a:lnTo>
                  <a:pt x="503039" y="1190627"/>
                </a:lnTo>
                <a:lnTo>
                  <a:pt x="0" y="11906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6" name="Group 16"/>
          <p:cNvGrpSpPr/>
          <p:nvPr/>
        </p:nvGrpSpPr>
        <p:grpSpPr>
          <a:xfrm>
            <a:off x="2118129" y="3005133"/>
            <a:ext cx="3593586" cy="692745"/>
            <a:chOff x="0" y="0"/>
            <a:chExt cx="854735" cy="1647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54735" cy="164769"/>
            </a:xfrm>
            <a:custGeom>
              <a:avLst/>
              <a:gdLst/>
              <a:ahLst/>
              <a:cxnLst/>
              <a:rect l="l" t="t" r="r" b="b"/>
              <a:pathLst>
                <a:path w="854735" h="164769">
                  <a:moveTo>
                    <a:pt x="0" y="0"/>
                  </a:moveTo>
                  <a:lnTo>
                    <a:pt x="854735" y="0"/>
                  </a:lnTo>
                  <a:lnTo>
                    <a:pt x="854735" y="164769"/>
                  </a:lnTo>
                  <a:lnTo>
                    <a:pt x="0" y="16476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54735" cy="202869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OXAPI Schreibzugriff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18129" y="4710537"/>
            <a:ext cx="3593586" cy="692745"/>
            <a:chOff x="0" y="0"/>
            <a:chExt cx="854735" cy="1647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54735" cy="164769"/>
            </a:xfrm>
            <a:custGeom>
              <a:avLst/>
              <a:gdLst/>
              <a:ahLst/>
              <a:cxnLst/>
              <a:rect l="l" t="t" r="r" b="b"/>
              <a:pathLst>
                <a:path w="854735" h="164769">
                  <a:moveTo>
                    <a:pt x="0" y="0"/>
                  </a:moveTo>
                  <a:lnTo>
                    <a:pt x="854735" y="0"/>
                  </a:lnTo>
                  <a:lnTo>
                    <a:pt x="854735" y="164769"/>
                  </a:lnTo>
                  <a:lnTo>
                    <a:pt x="0" y="16476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54735" cy="202869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Caching Framework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18129" y="6282984"/>
            <a:ext cx="3593586" cy="1131839"/>
            <a:chOff x="0" y="0"/>
            <a:chExt cx="854735" cy="2692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54735" cy="269208"/>
            </a:xfrm>
            <a:custGeom>
              <a:avLst/>
              <a:gdLst/>
              <a:ahLst/>
              <a:cxnLst/>
              <a:rect l="l" t="t" r="r" b="b"/>
              <a:pathLst>
                <a:path w="854735" h="269208">
                  <a:moveTo>
                    <a:pt x="0" y="0"/>
                  </a:moveTo>
                  <a:lnTo>
                    <a:pt x="854735" y="0"/>
                  </a:lnTo>
                  <a:lnTo>
                    <a:pt x="854735" y="269208"/>
                  </a:lnTo>
                  <a:lnTo>
                    <a:pt x="0" y="2692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54735" cy="307308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Überarbeitung der 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Internationalisierung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262631" y="2842783"/>
            <a:ext cx="3593586" cy="1131839"/>
            <a:chOff x="0" y="0"/>
            <a:chExt cx="854735" cy="2692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54735" cy="269208"/>
            </a:xfrm>
            <a:custGeom>
              <a:avLst/>
              <a:gdLst/>
              <a:ahLst/>
              <a:cxnLst/>
              <a:rect l="l" t="t" r="r" b="b"/>
              <a:pathLst>
                <a:path w="854735" h="269208">
                  <a:moveTo>
                    <a:pt x="0" y="0"/>
                  </a:moveTo>
                  <a:lnTo>
                    <a:pt x="854735" y="0"/>
                  </a:lnTo>
                  <a:lnTo>
                    <a:pt x="854735" y="269208"/>
                  </a:lnTo>
                  <a:lnTo>
                    <a:pt x="0" y="2692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54735" cy="307308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Überarbeitung der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Produktdomäne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262631" y="4710537"/>
            <a:ext cx="3593586" cy="692745"/>
            <a:chOff x="0" y="0"/>
            <a:chExt cx="854735" cy="1647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54735" cy="164769"/>
            </a:xfrm>
            <a:custGeom>
              <a:avLst/>
              <a:gdLst/>
              <a:ahLst/>
              <a:cxnLst/>
              <a:rect l="l" t="t" r="r" b="b"/>
              <a:pathLst>
                <a:path w="854735" h="164769">
                  <a:moveTo>
                    <a:pt x="0" y="0"/>
                  </a:moveTo>
                  <a:lnTo>
                    <a:pt x="854735" y="0"/>
                  </a:lnTo>
                  <a:lnTo>
                    <a:pt x="854735" y="164769"/>
                  </a:lnTo>
                  <a:lnTo>
                    <a:pt x="0" y="16476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54735" cy="202869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SEO Überarbeitung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262631" y="6502531"/>
            <a:ext cx="3593586" cy="692745"/>
            <a:chOff x="0" y="0"/>
            <a:chExt cx="854735" cy="1647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54735" cy="164769"/>
            </a:xfrm>
            <a:custGeom>
              <a:avLst/>
              <a:gdLst/>
              <a:ahLst/>
              <a:cxnLst/>
              <a:rect l="l" t="t" r="r" b="b"/>
              <a:pathLst>
                <a:path w="854735" h="164769">
                  <a:moveTo>
                    <a:pt x="0" y="0"/>
                  </a:moveTo>
                  <a:lnTo>
                    <a:pt x="854735" y="0"/>
                  </a:lnTo>
                  <a:lnTo>
                    <a:pt x="854735" y="164769"/>
                  </a:lnTo>
                  <a:lnTo>
                    <a:pt x="0" y="16476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54735" cy="202869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lexandria 1"/>
                </a:rPr>
                <a:t>Regel-Engine MVP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868401" y="2682598"/>
            <a:ext cx="4419599" cy="1292024"/>
            <a:chOff x="-100518" y="-38100"/>
            <a:chExt cx="1051203" cy="30730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50685" cy="269208"/>
            </a:xfrm>
            <a:custGeom>
              <a:avLst/>
              <a:gdLst/>
              <a:ahLst/>
              <a:cxnLst/>
              <a:rect l="l" t="t" r="r" b="b"/>
              <a:pathLst>
                <a:path w="950685" h="269208">
                  <a:moveTo>
                    <a:pt x="0" y="0"/>
                  </a:moveTo>
                  <a:lnTo>
                    <a:pt x="950685" y="0"/>
                  </a:lnTo>
                  <a:lnTo>
                    <a:pt x="950685" y="269208"/>
                  </a:lnTo>
                  <a:lnTo>
                    <a:pt x="0" y="2692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-100518" y="-38100"/>
              <a:ext cx="950685" cy="307308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Spezialisierte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Verwal-tungsanwendungen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868400" y="4328598"/>
            <a:ext cx="4419600" cy="1292024"/>
            <a:chOff x="-100518" y="-30184"/>
            <a:chExt cx="1051203" cy="30730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50685" cy="269208"/>
            </a:xfrm>
            <a:custGeom>
              <a:avLst/>
              <a:gdLst/>
              <a:ahLst/>
              <a:cxnLst/>
              <a:rect l="l" t="t" r="r" b="b"/>
              <a:pathLst>
                <a:path w="950685" h="269208">
                  <a:moveTo>
                    <a:pt x="0" y="0"/>
                  </a:moveTo>
                  <a:lnTo>
                    <a:pt x="950685" y="0"/>
                  </a:lnTo>
                  <a:lnTo>
                    <a:pt x="950685" y="269208"/>
                  </a:lnTo>
                  <a:lnTo>
                    <a:pt x="0" y="2692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-100518" y="-30184"/>
              <a:ext cx="950685" cy="307308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Suchintegrations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-</a:t>
              </a:r>
            </a:p>
            <a:p>
              <a:pPr algn="l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Schnittstelle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868400" y="6282983"/>
            <a:ext cx="4419600" cy="852930"/>
            <a:chOff x="-100518" y="-33983"/>
            <a:chExt cx="1051203" cy="20286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50685" cy="164769"/>
            </a:xfrm>
            <a:custGeom>
              <a:avLst/>
              <a:gdLst/>
              <a:ahLst/>
              <a:cxnLst/>
              <a:rect l="l" t="t" r="r" b="b"/>
              <a:pathLst>
                <a:path w="950685" h="164769">
                  <a:moveTo>
                    <a:pt x="0" y="0"/>
                  </a:moveTo>
                  <a:lnTo>
                    <a:pt x="950685" y="0"/>
                  </a:lnTo>
                  <a:lnTo>
                    <a:pt x="950685" y="164769"/>
                  </a:lnTo>
                  <a:lnTo>
                    <a:pt x="0" y="16476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-100518" y="-33983"/>
              <a:ext cx="950685" cy="202869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Barrierefreiheit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AutoShape 5"/>
          <p:cNvSpPr/>
          <p:nvPr/>
        </p:nvSpPr>
        <p:spPr>
          <a:xfrm flipH="1">
            <a:off x="5092126" y="2127768"/>
            <a:ext cx="19050" cy="235767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761167" y="2127768"/>
            <a:ext cx="14765665" cy="6804543"/>
          </a:xfrm>
          <a:custGeom>
            <a:avLst/>
            <a:gdLst/>
            <a:ahLst/>
            <a:cxnLst/>
            <a:rect l="l" t="t" r="r" b="b"/>
            <a:pathLst>
              <a:path w="14765665" h="6804543">
                <a:moveTo>
                  <a:pt x="0" y="0"/>
                </a:moveTo>
                <a:lnTo>
                  <a:pt x="14765666" y="0"/>
                </a:lnTo>
                <a:lnTo>
                  <a:pt x="14765666" y="6804543"/>
                </a:lnTo>
                <a:lnTo>
                  <a:pt x="0" y="6804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888024" y="679514"/>
            <a:ext cx="5209952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OXID Release Scheme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8024" y="1279384"/>
            <a:ext cx="10008576" cy="42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Trennung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der Releases für die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eSS-Themen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mit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der OXID 7.0</a:t>
            </a:r>
          </a:p>
        </p:txBody>
      </p:sp>
      <p:sp>
        <p:nvSpPr>
          <p:cNvPr id="9" name="AutoShape 9"/>
          <p:cNvSpPr/>
          <p:nvPr/>
        </p:nvSpPr>
        <p:spPr>
          <a:xfrm>
            <a:off x="1761167" y="4485443"/>
            <a:ext cx="1427462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AutoShape 10"/>
          <p:cNvSpPr/>
          <p:nvPr/>
        </p:nvSpPr>
        <p:spPr>
          <a:xfrm>
            <a:off x="1713542" y="7545054"/>
            <a:ext cx="1427462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1" name="AutoShape 11"/>
          <p:cNvSpPr/>
          <p:nvPr/>
        </p:nvSpPr>
        <p:spPr>
          <a:xfrm>
            <a:off x="1713542" y="8605648"/>
            <a:ext cx="1427462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AutoShape 12"/>
          <p:cNvSpPr/>
          <p:nvPr/>
        </p:nvSpPr>
        <p:spPr>
          <a:xfrm>
            <a:off x="4112289" y="2283920"/>
            <a:ext cx="0" cy="220152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AutoShape 13"/>
          <p:cNvSpPr/>
          <p:nvPr/>
        </p:nvSpPr>
        <p:spPr>
          <a:xfrm>
            <a:off x="5092126" y="4485443"/>
            <a:ext cx="0" cy="44468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888024" y="2013498"/>
            <a:ext cx="5363219" cy="4655572"/>
          </a:xfrm>
          <a:custGeom>
            <a:avLst/>
            <a:gdLst/>
            <a:ahLst/>
            <a:cxnLst/>
            <a:rect l="l" t="t" r="r" b="b"/>
            <a:pathLst>
              <a:path w="5363219" h="4655572">
                <a:moveTo>
                  <a:pt x="0" y="0"/>
                </a:moveTo>
                <a:lnTo>
                  <a:pt x="5363220" y="0"/>
                </a:lnTo>
                <a:lnTo>
                  <a:pt x="5363220" y="4655572"/>
                </a:lnTo>
                <a:lnTo>
                  <a:pt x="0" y="4655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2290414" y="3512947"/>
            <a:ext cx="5363219" cy="4655572"/>
          </a:xfrm>
          <a:custGeom>
            <a:avLst/>
            <a:gdLst/>
            <a:ahLst/>
            <a:cxnLst/>
            <a:rect l="l" t="t" r="r" b="b"/>
            <a:pathLst>
              <a:path w="5363219" h="4655572">
                <a:moveTo>
                  <a:pt x="0" y="0"/>
                </a:moveTo>
                <a:lnTo>
                  <a:pt x="5363219" y="0"/>
                </a:lnTo>
                <a:lnTo>
                  <a:pt x="5363219" y="4655573"/>
                </a:lnTo>
                <a:lnTo>
                  <a:pt x="0" y="4655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8482805" y="3358990"/>
            <a:ext cx="7621356" cy="3569021"/>
            <a:chOff x="0" y="0"/>
            <a:chExt cx="2007271" cy="939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07271" cy="939989"/>
            </a:xfrm>
            <a:custGeom>
              <a:avLst/>
              <a:gdLst/>
              <a:ahLst/>
              <a:cxnLst/>
              <a:rect l="l" t="t" r="r" b="b"/>
              <a:pathLst>
                <a:path w="2007271" h="939989">
                  <a:moveTo>
                    <a:pt x="0" y="0"/>
                  </a:moveTo>
                  <a:lnTo>
                    <a:pt x="2007271" y="0"/>
                  </a:lnTo>
                  <a:lnTo>
                    <a:pt x="2007271" y="939989"/>
                  </a:lnTo>
                  <a:lnTo>
                    <a:pt x="0" y="939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07271" cy="97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85433" y="3737594"/>
            <a:ext cx="6416101" cy="2916794"/>
            <a:chOff x="0" y="0"/>
            <a:chExt cx="1526071" cy="6937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26071" cy="693760"/>
            </a:xfrm>
            <a:custGeom>
              <a:avLst/>
              <a:gdLst/>
              <a:ahLst/>
              <a:cxnLst/>
              <a:rect l="l" t="t" r="r" b="b"/>
              <a:pathLst>
                <a:path w="1526071" h="693760">
                  <a:moveTo>
                    <a:pt x="0" y="0"/>
                  </a:moveTo>
                  <a:lnTo>
                    <a:pt x="1526071" y="0"/>
                  </a:lnTo>
                  <a:lnTo>
                    <a:pt x="1526071" y="693760"/>
                  </a:lnTo>
                  <a:lnTo>
                    <a:pt x="0" y="693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26071" cy="731860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Alexandria 3"/>
                </a:rPr>
                <a:t>Wir suchen Kunden und Partner, mit denen wir gemeinsam das OXID Portfolio so weiterentwickeln können, dass die Shopbetreiber auf OXID die Herausforderungen im Wettbewerb meistern können!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88024" y="679514"/>
            <a:ext cx="2714476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Wir suchen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16309" y="1028700"/>
            <a:ext cx="17061876" cy="8659915"/>
          </a:xfrm>
          <a:custGeom>
            <a:avLst/>
            <a:gdLst/>
            <a:ahLst/>
            <a:cxnLst/>
            <a:rect l="l" t="t" r="r" b="b"/>
            <a:pathLst>
              <a:path w="17061876" h="8659915">
                <a:moveTo>
                  <a:pt x="0" y="0"/>
                </a:moveTo>
                <a:lnTo>
                  <a:pt x="17061875" y="0"/>
                </a:lnTo>
                <a:lnTo>
                  <a:pt x="17061875" y="8659915"/>
                </a:lnTo>
                <a:lnTo>
                  <a:pt x="0" y="8659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88024" y="679514"/>
            <a:ext cx="8119318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Auswahl mittelständischer Kunden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024" y="1279384"/>
            <a:ext cx="3059162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>
                    <a:alpha val="60000"/>
                  </a:srgbClr>
                </a:solidFill>
                <a:latin typeface="Alexandria 2"/>
              </a:rPr>
              <a:t>Community Edition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88024" y="679514"/>
            <a:ext cx="8119318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Auswahl mittelständischer Kunden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024" y="1279384"/>
            <a:ext cx="4369776" cy="41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Professional Edition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 dirty="0">
                <a:solidFill>
                  <a:srgbClr val="000000"/>
                </a:solidFill>
                <a:latin typeface="Alexandria 1"/>
              </a:rPr>
              <a:t>16</a:t>
            </a:r>
          </a:p>
        </p:txBody>
      </p:sp>
      <p:pic>
        <p:nvPicPr>
          <p:cNvPr id="10" name="Grafik 9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26BA90FD-996D-B11D-EABD-1AC30D077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63" y="1334453"/>
            <a:ext cx="600075" cy="1000125"/>
          </a:xfrm>
          <a:prstGeom prst="rect">
            <a:avLst/>
          </a:prstGeom>
        </p:spPr>
      </p:pic>
      <p:pic>
        <p:nvPicPr>
          <p:cNvPr id="12" name="Grafik 11" descr="Ein Bild, das Symbol, Schrift, Logo, Text enthält.&#10;&#10;Automatisch generierte Beschreibung">
            <a:extLst>
              <a:ext uri="{FF2B5EF4-FFF2-40B4-BE49-F238E27FC236}">
                <a16:creationId xmlns:a16="http://schemas.microsoft.com/office/drawing/2014/main" id="{CFB4D883-8B84-AC6F-662E-EBF0C4252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18" y="1778074"/>
            <a:ext cx="1481324" cy="497602"/>
          </a:xfrm>
          <a:prstGeom prst="rect">
            <a:avLst/>
          </a:prstGeom>
        </p:spPr>
      </p:pic>
      <p:pic>
        <p:nvPicPr>
          <p:cNvPr id="14" name="Grafik 13" descr="Ein Bild, das Schrift, Text, Logo, Symbol enthält.&#10;&#10;Automatisch generierte Beschreibung">
            <a:extLst>
              <a:ext uri="{FF2B5EF4-FFF2-40B4-BE49-F238E27FC236}">
                <a16:creationId xmlns:a16="http://schemas.microsoft.com/office/drawing/2014/main" id="{22BB8B41-2BDC-968D-C941-00BC30584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1695203"/>
            <a:ext cx="823913" cy="648058"/>
          </a:xfrm>
          <a:prstGeom prst="rect">
            <a:avLst/>
          </a:prstGeom>
        </p:spPr>
      </p:pic>
      <p:pic>
        <p:nvPicPr>
          <p:cNvPr id="16" name="Grafik 15" descr="Ein Bild, das Ball, Kugel enthält.&#10;&#10;Automatisch generierte Beschreibung">
            <a:extLst>
              <a:ext uri="{FF2B5EF4-FFF2-40B4-BE49-F238E27FC236}">
                <a16:creationId xmlns:a16="http://schemas.microsoft.com/office/drawing/2014/main" id="{C57A2F10-F7AD-CAF8-A1FC-D831E57EC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06" y="1834516"/>
            <a:ext cx="1187396" cy="603122"/>
          </a:xfrm>
          <a:prstGeom prst="rect">
            <a:avLst/>
          </a:prstGeom>
        </p:spPr>
      </p:pic>
      <p:pic>
        <p:nvPicPr>
          <p:cNvPr id="18" name="Grafik 17" descr="Ein Bild, das Logo, Schrift, weiß, Grafiken enthält.&#10;&#10;Automatisch generierte Beschreibung">
            <a:extLst>
              <a:ext uri="{FF2B5EF4-FFF2-40B4-BE49-F238E27FC236}">
                <a16:creationId xmlns:a16="http://schemas.microsoft.com/office/drawing/2014/main" id="{197175E5-325B-507D-3467-3C1D0EF46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87" y="1695203"/>
            <a:ext cx="756863" cy="756863"/>
          </a:xfrm>
          <a:prstGeom prst="rect">
            <a:avLst/>
          </a:prstGeom>
        </p:spPr>
      </p:pic>
      <p:pic>
        <p:nvPicPr>
          <p:cNvPr id="22" name="Grafik 21" descr="Ein Bild, das Grün, Schrift, Logo, Grafiken enthält.&#10;&#10;Automatisch generierte Beschreibung">
            <a:extLst>
              <a:ext uri="{FF2B5EF4-FFF2-40B4-BE49-F238E27FC236}">
                <a16:creationId xmlns:a16="http://schemas.microsoft.com/office/drawing/2014/main" id="{2BB5C824-7131-7309-A7B2-E49DAFFCDE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82" y="1792220"/>
            <a:ext cx="996013" cy="603122"/>
          </a:xfrm>
          <a:prstGeom prst="rect">
            <a:avLst/>
          </a:prstGeom>
        </p:spPr>
      </p:pic>
      <p:pic>
        <p:nvPicPr>
          <p:cNvPr id="24" name="Grafik 23" descr="Ein Bild, das Schrift, Text, Typografie, Grafiken enthält.&#10;&#10;Automatisch generierte Beschreibung">
            <a:extLst>
              <a:ext uri="{FF2B5EF4-FFF2-40B4-BE49-F238E27FC236}">
                <a16:creationId xmlns:a16="http://schemas.microsoft.com/office/drawing/2014/main" id="{B47137AF-C2B1-5B33-7D1B-FF55EBF218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3" y="1923155"/>
            <a:ext cx="1805763" cy="44943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2C44671-9117-0DBC-A285-CC56645BF7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2494653"/>
            <a:ext cx="1396548" cy="539999"/>
          </a:xfrm>
          <a:prstGeom prst="rect">
            <a:avLst/>
          </a:prstGeom>
        </p:spPr>
      </p:pic>
      <p:pic>
        <p:nvPicPr>
          <p:cNvPr id="28" name="Grafik 27" descr="Ein Bild, das Schrift, Handschrift, Grafiken, Text enthält.&#10;&#10;Automatisch generierte Beschreibung">
            <a:extLst>
              <a:ext uri="{FF2B5EF4-FFF2-40B4-BE49-F238E27FC236}">
                <a16:creationId xmlns:a16="http://schemas.microsoft.com/office/drawing/2014/main" id="{A6288107-FF4E-20EC-BB79-A74028EEB9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045" y="1487293"/>
            <a:ext cx="754805" cy="660454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C85FEF8-30B9-9D6F-2C5C-4566F092A4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48363" y="2571121"/>
            <a:ext cx="1706430" cy="446213"/>
          </a:xfrm>
          <a:prstGeom prst="rect">
            <a:avLst/>
          </a:prstGeom>
        </p:spPr>
      </p:pic>
      <p:pic>
        <p:nvPicPr>
          <p:cNvPr id="32" name="Grafik 3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62C8376-E7A6-2FE1-1A67-5519840E74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9" y="1733068"/>
            <a:ext cx="1300163" cy="442393"/>
          </a:xfrm>
          <a:prstGeom prst="rect">
            <a:avLst/>
          </a:prstGeom>
        </p:spPr>
      </p:pic>
      <p:pic>
        <p:nvPicPr>
          <p:cNvPr id="34" name="Grafik 3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8CA4D9A1-4D29-FAAA-51DB-95C28E3AD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092" y="1507334"/>
            <a:ext cx="1187396" cy="835927"/>
          </a:xfrm>
          <a:prstGeom prst="rect">
            <a:avLst/>
          </a:prstGeom>
        </p:spPr>
      </p:pic>
      <p:pic>
        <p:nvPicPr>
          <p:cNvPr id="36" name="Grafik 35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4DE3773A-D971-56B9-8D39-F05F31CA24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37" y="1717879"/>
            <a:ext cx="1042988" cy="63341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E612B84-5208-0CD0-6C82-8F78845F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870" y="1993202"/>
            <a:ext cx="1638300" cy="285750"/>
          </a:xfrm>
          <a:prstGeom prst="rect">
            <a:avLst/>
          </a:prstGeom>
        </p:spPr>
      </p:pic>
      <p:pic>
        <p:nvPicPr>
          <p:cNvPr id="40" name="Grafik 39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FFE05B17-A741-65F2-805F-CE29B40FB0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325" y="7870453"/>
            <a:ext cx="1443466" cy="612634"/>
          </a:xfrm>
          <a:prstGeom prst="rect">
            <a:avLst/>
          </a:prstGeom>
        </p:spPr>
      </p:pic>
      <p:pic>
        <p:nvPicPr>
          <p:cNvPr id="42" name="Grafik 41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26FD68AE-5027-7827-D158-E6A00A82C3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16" y="2521184"/>
            <a:ext cx="1248487" cy="338132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9C6A329-936E-A651-8FFD-72E31999F9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642601" y="2571121"/>
            <a:ext cx="1176338" cy="371475"/>
          </a:xfrm>
          <a:prstGeom prst="rect">
            <a:avLst/>
          </a:prstGeom>
        </p:spPr>
      </p:pic>
      <p:pic>
        <p:nvPicPr>
          <p:cNvPr id="46" name="Grafik 45" descr="Ein Bild, das Text, Ball, Kugel, Sportausrüstung enthält.&#10;&#10;Automatisch generierte Beschreibung">
            <a:extLst>
              <a:ext uri="{FF2B5EF4-FFF2-40B4-BE49-F238E27FC236}">
                <a16:creationId xmlns:a16="http://schemas.microsoft.com/office/drawing/2014/main" id="{02E911B4-6255-D4E8-01AC-900A14C56E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67" y="2521184"/>
            <a:ext cx="532848" cy="526187"/>
          </a:xfrm>
          <a:prstGeom prst="rect">
            <a:avLst/>
          </a:prstGeom>
        </p:spPr>
      </p:pic>
      <p:pic>
        <p:nvPicPr>
          <p:cNvPr id="48" name="Grafik 47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1C9555DD-339B-AAD0-BCE4-B82B8256D9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03" y="2542725"/>
            <a:ext cx="1067870" cy="474609"/>
          </a:xfrm>
          <a:prstGeom prst="rect">
            <a:avLst/>
          </a:prstGeom>
        </p:spPr>
      </p:pic>
      <p:pic>
        <p:nvPicPr>
          <p:cNvPr id="50" name="Grafik 49" descr="Ein Bild, das Säugetier, Clipart, Text, Schrift enthält.&#10;&#10;Automatisch generierte Beschreibung">
            <a:extLst>
              <a:ext uri="{FF2B5EF4-FFF2-40B4-BE49-F238E27FC236}">
                <a16:creationId xmlns:a16="http://schemas.microsoft.com/office/drawing/2014/main" id="{F1C0CC09-1272-4105-14D2-3DC7E1F3B72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18" y="2507617"/>
            <a:ext cx="643409" cy="573219"/>
          </a:xfrm>
          <a:prstGeom prst="rect">
            <a:avLst/>
          </a:prstGeom>
        </p:spPr>
      </p:pic>
      <p:pic>
        <p:nvPicPr>
          <p:cNvPr id="52" name="Grafik 51" descr="Ein Bild, das Grafiken, Grafikdesign, Farbigkeit, Screenshot enthält.&#10;&#10;Automatisch generierte Beschreibung">
            <a:extLst>
              <a:ext uri="{FF2B5EF4-FFF2-40B4-BE49-F238E27FC236}">
                <a16:creationId xmlns:a16="http://schemas.microsoft.com/office/drawing/2014/main" id="{19AAF904-9EC5-B1EE-126C-96532998B3C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42" y="2626809"/>
            <a:ext cx="1066800" cy="390525"/>
          </a:xfrm>
          <a:prstGeom prst="rect">
            <a:avLst/>
          </a:prstGeom>
        </p:spPr>
      </p:pic>
      <p:pic>
        <p:nvPicPr>
          <p:cNvPr id="54" name="Grafik 5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74FF9FD7-D8BE-8754-A8FE-5A7A579337F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85" y="2729149"/>
            <a:ext cx="1212534" cy="319088"/>
          </a:xfrm>
          <a:prstGeom prst="rect">
            <a:avLst/>
          </a:prstGeom>
        </p:spPr>
      </p:pic>
      <p:pic>
        <p:nvPicPr>
          <p:cNvPr id="56" name="Grafik 5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DB8F362-ACFF-CB52-F3DA-704910C7E7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18" y="2571121"/>
            <a:ext cx="491335" cy="476250"/>
          </a:xfrm>
          <a:prstGeom prst="rect">
            <a:avLst/>
          </a:prstGeom>
        </p:spPr>
      </p:pic>
      <p:pic>
        <p:nvPicPr>
          <p:cNvPr id="58" name="Grafik 57" descr="Ein Bild, das Text, Schrift, Screenshot, gelb enthält.&#10;&#10;Automatisch generierte Beschreibung">
            <a:extLst>
              <a:ext uri="{FF2B5EF4-FFF2-40B4-BE49-F238E27FC236}">
                <a16:creationId xmlns:a16="http://schemas.microsoft.com/office/drawing/2014/main" id="{0982407E-83F3-8C98-45A9-55B22CB5BF5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26" y="3338882"/>
            <a:ext cx="832144" cy="399981"/>
          </a:xfrm>
          <a:prstGeom prst="rect">
            <a:avLst/>
          </a:prstGeom>
        </p:spPr>
      </p:pic>
      <p:pic>
        <p:nvPicPr>
          <p:cNvPr id="60" name="Grafik 5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51BB755-97E5-AAAE-E5F9-BE92126770B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12" y="3339614"/>
            <a:ext cx="955223" cy="341151"/>
          </a:xfrm>
          <a:prstGeom prst="rect">
            <a:avLst/>
          </a:prstGeom>
        </p:spPr>
      </p:pic>
      <p:pic>
        <p:nvPicPr>
          <p:cNvPr id="62" name="Grafik 61" descr="Ein Bild, das Schrift, Design, Guide enthält.&#10;&#10;Automatisch generierte Beschreibung">
            <a:extLst>
              <a:ext uri="{FF2B5EF4-FFF2-40B4-BE49-F238E27FC236}">
                <a16:creationId xmlns:a16="http://schemas.microsoft.com/office/drawing/2014/main" id="{E4A4CE99-9B7D-B644-5986-4E4229811BC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19" y="3061632"/>
            <a:ext cx="781202" cy="781202"/>
          </a:xfrm>
          <a:prstGeom prst="rect">
            <a:avLst/>
          </a:prstGeom>
        </p:spPr>
      </p:pic>
      <p:pic>
        <p:nvPicPr>
          <p:cNvPr id="64" name="Grafik 6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16228F2E-5672-2D12-0533-16E1676114E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9" y="3155384"/>
            <a:ext cx="829423" cy="600075"/>
          </a:xfrm>
          <a:prstGeom prst="rect">
            <a:avLst/>
          </a:prstGeom>
        </p:spPr>
      </p:pic>
      <p:pic>
        <p:nvPicPr>
          <p:cNvPr id="66" name="Grafik 65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D816F1F0-DC10-A1D1-471F-141D9C79FD9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8" y="3264921"/>
            <a:ext cx="981075" cy="490538"/>
          </a:xfrm>
          <a:prstGeom prst="rect">
            <a:avLst/>
          </a:prstGeom>
        </p:spPr>
      </p:pic>
      <p:pic>
        <p:nvPicPr>
          <p:cNvPr id="68" name="Grafik 67" descr="Ein Bild, das Schrift, Grafiken, Grafikdesign, Screenshot enthält.&#10;&#10;Automatisch generierte Beschreibung">
            <a:extLst>
              <a:ext uri="{FF2B5EF4-FFF2-40B4-BE49-F238E27FC236}">
                <a16:creationId xmlns:a16="http://schemas.microsoft.com/office/drawing/2014/main" id="{B79690B0-7D41-8725-A3BC-175D331EFA9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25" y="2574666"/>
            <a:ext cx="1635142" cy="219560"/>
          </a:xfrm>
          <a:prstGeom prst="rect">
            <a:avLst/>
          </a:prstGeom>
        </p:spPr>
      </p:pic>
      <p:pic>
        <p:nvPicPr>
          <p:cNvPr id="70" name="Grafik 69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2F99A8F8-CB05-7027-684B-235BFD05F1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0" y="2647453"/>
            <a:ext cx="1537990" cy="202502"/>
          </a:xfrm>
          <a:prstGeom prst="rect">
            <a:avLst/>
          </a:prstGeom>
        </p:spPr>
      </p:pic>
      <p:pic>
        <p:nvPicPr>
          <p:cNvPr id="72" name="Grafik 71" descr="Ein Bild, das Text, Schrift, Säugetier, Grafikdesign enthält.&#10;&#10;Automatisch generierte Beschreibung">
            <a:extLst>
              <a:ext uri="{FF2B5EF4-FFF2-40B4-BE49-F238E27FC236}">
                <a16:creationId xmlns:a16="http://schemas.microsoft.com/office/drawing/2014/main" id="{47825EC0-DC47-E419-47BF-11A5BE36718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469" y="2520795"/>
            <a:ext cx="1243013" cy="412207"/>
          </a:xfrm>
          <a:prstGeom prst="rect">
            <a:avLst/>
          </a:prstGeom>
        </p:spPr>
      </p:pic>
      <p:pic>
        <p:nvPicPr>
          <p:cNvPr id="74" name="Grafik 73" descr="Ein Bild, das Schrift, Logo, Grafiken, Screenshot enthält.&#10;&#10;Automatisch generierte Beschreibung">
            <a:extLst>
              <a:ext uri="{FF2B5EF4-FFF2-40B4-BE49-F238E27FC236}">
                <a16:creationId xmlns:a16="http://schemas.microsoft.com/office/drawing/2014/main" id="{036106A4-8E3C-E8C0-018C-EFCC3C66B36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73" y="3134917"/>
            <a:ext cx="957921" cy="260007"/>
          </a:xfrm>
          <a:prstGeom prst="rect">
            <a:avLst/>
          </a:prstGeom>
        </p:spPr>
      </p:pic>
      <p:pic>
        <p:nvPicPr>
          <p:cNvPr id="76" name="Grafik 75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8641C006-06D0-AC22-78E3-45C8C2F6AE8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50" y="3006933"/>
            <a:ext cx="1178170" cy="479996"/>
          </a:xfrm>
          <a:prstGeom prst="rect">
            <a:avLst/>
          </a:prstGeom>
        </p:spPr>
      </p:pic>
      <p:pic>
        <p:nvPicPr>
          <p:cNvPr id="78" name="Grafik 77" descr="Ein Bild, das Schrift, Text, Logo, Typografie enthält.&#10;&#10;Automatisch generierte Beschreibung">
            <a:extLst>
              <a:ext uri="{FF2B5EF4-FFF2-40B4-BE49-F238E27FC236}">
                <a16:creationId xmlns:a16="http://schemas.microsoft.com/office/drawing/2014/main" id="{C0F1DF40-66FE-F48F-5739-35E5571EB76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70" y="3006933"/>
            <a:ext cx="1176338" cy="1176338"/>
          </a:xfrm>
          <a:prstGeom prst="rect">
            <a:avLst/>
          </a:prstGeom>
        </p:spPr>
      </p:pic>
      <p:pic>
        <p:nvPicPr>
          <p:cNvPr id="80" name="Grafik 79" descr="Ein Bild, das Logo, Grafiken, Schrift, Symbol enthält.&#10;&#10;Automatisch generierte Beschreibung">
            <a:extLst>
              <a:ext uri="{FF2B5EF4-FFF2-40B4-BE49-F238E27FC236}">
                <a16:creationId xmlns:a16="http://schemas.microsoft.com/office/drawing/2014/main" id="{57C905FA-21B5-0C49-E9B2-3E7BFCD42FC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07" y="3177547"/>
            <a:ext cx="457809" cy="549371"/>
          </a:xfrm>
          <a:prstGeom prst="rect">
            <a:avLst/>
          </a:prstGeom>
        </p:spPr>
      </p:pic>
      <p:pic>
        <p:nvPicPr>
          <p:cNvPr id="82" name="Grafik 81" descr="Ein Bild, das Text, Schrift, Grafiken, weiß enthält.&#10;&#10;Automatisch generierte Beschreibung">
            <a:extLst>
              <a:ext uri="{FF2B5EF4-FFF2-40B4-BE49-F238E27FC236}">
                <a16:creationId xmlns:a16="http://schemas.microsoft.com/office/drawing/2014/main" id="{4282F9F1-4FA6-51D0-E921-383D0E92B30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99" y="3256783"/>
            <a:ext cx="1492016" cy="328431"/>
          </a:xfrm>
          <a:prstGeom prst="rect">
            <a:avLst/>
          </a:prstGeom>
        </p:spPr>
      </p:pic>
      <p:pic>
        <p:nvPicPr>
          <p:cNvPr id="84" name="Grafik 83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C3646BC8-2956-4DB9-AB42-A926FDF5B8C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42" y="3246667"/>
            <a:ext cx="957921" cy="279713"/>
          </a:xfrm>
          <a:prstGeom prst="rect">
            <a:avLst/>
          </a:prstGeom>
        </p:spPr>
      </p:pic>
      <p:pic>
        <p:nvPicPr>
          <p:cNvPr id="86" name="Grafik 8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D715307-5707-D12D-7CA5-35B19B8EA99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19" y="3299363"/>
            <a:ext cx="1095817" cy="279713"/>
          </a:xfrm>
          <a:prstGeom prst="rect">
            <a:avLst/>
          </a:prstGeom>
        </p:spPr>
      </p:pic>
      <p:pic>
        <p:nvPicPr>
          <p:cNvPr id="88" name="Grafik 8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6FBB39A-1B5B-0623-4DEF-2D8D6D52CBF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4" y="3256783"/>
            <a:ext cx="819629" cy="390900"/>
          </a:xfrm>
          <a:prstGeom prst="rect">
            <a:avLst/>
          </a:prstGeom>
        </p:spPr>
      </p:pic>
      <p:pic>
        <p:nvPicPr>
          <p:cNvPr id="90" name="Grafik 89" descr="Ein Bild, das Text, Schrift, Reihe, Design enthält.&#10;&#10;Automatisch generierte Beschreibung">
            <a:extLst>
              <a:ext uri="{FF2B5EF4-FFF2-40B4-BE49-F238E27FC236}">
                <a16:creationId xmlns:a16="http://schemas.microsoft.com/office/drawing/2014/main" id="{3CBBCA74-8779-E287-A782-08BD529FAAE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22" y="3751697"/>
            <a:ext cx="766763" cy="766763"/>
          </a:xfrm>
          <a:prstGeom prst="rect">
            <a:avLst/>
          </a:prstGeom>
        </p:spPr>
      </p:pic>
      <p:pic>
        <p:nvPicPr>
          <p:cNvPr id="92" name="Grafik 9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B3E2E6E2-ACBC-6464-687D-FAB89302FC0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19" y="3819785"/>
            <a:ext cx="934807" cy="584254"/>
          </a:xfrm>
          <a:prstGeom prst="rect">
            <a:avLst/>
          </a:prstGeom>
        </p:spPr>
      </p:pic>
      <p:pic>
        <p:nvPicPr>
          <p:cNvPr id="94" name="Grafik 93" descr="Ein Bild, das Blume, Pflanze, Text, Sonnenblume enthält.&#10;&#10;Automatisch generierte Beschreibung">
            <a:extLst>
              <a:ext uri="{FF2B5EF4-FFF2-40B4-BE49-F238E27FC236}">
                <a16:creationId xmlns:a16="http://schemas.microsoft.com/office/drawing/2014/main" id="{F5C43A0D-5007-D79B-AEB1-FC345A662F2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13" y="3875110"/>
            <a:ext cx="1676670" cy="463342"/>
          </a:xfrm>
          <a:prstGeom prst="rect">
            <a:avLst/>
          </a:prstGeom>
        </p:spPr>
      </p:pic>
      <p:pic>
        <p:nvPicPr>
          <p:cNvPr id="96" name="Grafik 95" descr="Ein Bild, das Text, Schrift, weiß, Design enthält.&#10;&#10;Automatisch generierte Beschreibung">
            <a:extLst>
              <a:ext uri="{FF2B5EF4-FFF2-40B4-BE49-F238E27FC236}">
                <a16:creationId xmlns:a16="http://schemas.microsoft.com/office/drawing/2014/main" id="{540CA1A6-4CAC-0B59-9D06-CB017D5EAE9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7" y="3819785"/>
            <a:ext cx="861566" cy="861566"/>
          </a:xfrm>
          <a:prstGeom prst="rect">
            <a:avLst/>
          </a:prstGeom>
        </p:spPr>
      </p:pic>
      <p:pic>
        <p:nvPicPr>
          <p:cNvPr id="98" name="Grafik 97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AA7F72C8-66DA-A5EF-D1FA-E36479460AC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981" y="3057796"/>
            <a:ext cx="892178" cy="481076"/>
          </a:xfrm>
          <a:prstGeom prst="rect">
            <a:avLst/>
          </a:prstGeom>
        </p:spPr>
      </p:pic>
      <p:pic>
        <p:nvPicPr>
          <p:cNvPr id="102" name="Grafik 101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311EB805-5363-B114-5A16-F32C25C3622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101" y="3152444"/>
            <a:ext cx="1271311" cy="495811"/>
          </a:xfrm>
          <a:prstGeom prst="rect">
            <a:avLst/>
          </a:prstGeom>
        </p:spPr>
      </p:pic>
      <p:pic>
        <p:nvPicPr>
          <p:cNvPr id="104" name="Grafik 103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F6791E06-EA4D-6A23-100B-0BA66FBAECB6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088" y="3162527"/>
            <a:ext cx="1276350" cy="264072"/>
          </a:xfrm>
          <a:prstGeom prst="rect">
            <a:avLst/>
          </a:prstGeom>
        </p:spPr>
      </p:pic>
      <p:pic>
        <p:nvPicPr>
          <p:cNvPr id="106" name="Grafik 105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35D5B916-82B8-D331-AEA1-4777ADD083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297" y="3991874"/>
            <a:ext cx="659077" cy="366447"/>
          </a:xfrm>
          <a:prstGeom prst="rect">
            <a:avLst/>
          </a:prstGeom>
        </p:spPr>
      </p:pic>
      <p:pic>
        <p:nvPicPr>
          <p:cNvPr id="108" name="Grafik 107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030B6BF1-5EF7-DA44-6D3E-F82E5DB870A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469" y="3595102"/>
            <a:ext cx="1760882" cy="290546"/>
          </a:xfrm>
          <a:prstGeom prst="rect">
            <a:avLst/>
          </a:prstGeom>
        </p:spPr>
      </p:pic>
      <p:pic>
        <p:nvPicPr>
          <p:cNvPr id="110" name="Grafik 109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8A004BFC-7442-33E4-CA12-7F624DAD60B3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029" y="3826392"/>
            <a:ext cx="918560" cy="461635"/>
          </a:xfrm>
          <a:prstGeom prst="rect">
            <a:avLst/>
          </a:prstGeom>
        </p:spPr>
      </p:pic>
      <p:pic>
        <p:nvPicPr>
          <p:cNvPr id="112" name="Grafik 111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C0BF2639-7634-9D0A-ABF1-866A5144535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34" y="3722430"/>
            <a:ext cx="1171575" cy="616022"/>
          </a:xfrm>
          <a:prstGeom prst="rect">
            <a:avLst/>
          </a:prstGeom>
        </p:spPr>
      </p:pic>
      <p:pic>
        <p:nvPicPr>
          <p:cNvPr id="114" name="Grafik 113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F88B428A-1F51-8458-9166-D73BE295F49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07" y="3951850"/>
            <a:ext cx="1269330" cy="260666"/>
          </a:xfrm>
          <a:prstGeom prst="rect">
            <a:avLst/>
          </a:prstGeom>
        </p:spPr>
      </p:pic>
      <p:pic>
        <p:nvPicPr>
          <p:cNvPr id="116" name="Grafik 11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08E2639A-C0FC-30F4-5DFD-92943EC03A8C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29" y="3860585"/>
            <a:ext cx="1334853" cy="339726"/>
          </a:xfrm>
          <a:prstGeom prst="rect">
            <a:avLst/>
          </a:prstGeom>
        </p:spPr>
      </p:pic>
      <p:pic>
        <p:nvPicPr>
          <p:cNvPr id="118" name="Grafik 11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71A4AFA-5BE6-07B6-FD8A-7F5434A3177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22" y="3804928"/>
            <a:ext cx="1047750" cy="385763"/>
          </a:xfrm>
          <a:prstGeom prst="rect">
            <a:avLst/>
          </a:prstGeom>
        </p:spPr>
      </p:pic>
      <p:pic>
        <p:nvPicPr>
          <p:cNvPr id="120" name="Grafik 119" descr="Ein Bild, das Schrift, Logo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DA8BBD28-A999-5889-4971-E86107ED565B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3824244"/>
            <a:ext cx="1581151" cy="366447"/>
          </a:xfrm>
          <a:prstGeom prst="rect">
            <a:avLst/>
          </a:prstGeom>
        </p:spPr>
      </p:pic>
      <p:pic>
        <p:nvPicPr>
          <p:cNvPr id="122" name="Grafik 121" descr="Ein Bild, das Kreis, Text, Logo, Schrift enthält.&#10;&#10;Automatisch generierte Beschreibung">
            <a:extLst>
              <a:ext uri="{FF2B5EF4-FFF2-40B4-BE49-F238E27FC236}">
                <a16:creationId xmlns:a16="http://schemas.microsoft.com/office/drawing/2014/main" id="{81A0420E-C518-5B20-5E1F-BA56294C204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94" y="4466561"/>
            <a:ext cx="1212181" cy="381837"/>
          </a:xfrm>
          <a:prstGeom prst="rect">
            <a:avLst/>
          </a:prstGeom>
        </p:spPr>
      </p:pic>
      <p:pic>
        <p:nvPicPr>
          <p:cNvPr id="124" name="Grafik 12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3858AEC-2E75-1EFE-6221-8C9E0AF0C86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49" y="4543059"/>
            <a:ext cx="982120" cy="320826"/>
          </a:xfrm>
          <a:prstGeom prst="rect">
            <a:avLst/>
          </a:prstGeom>
        </p:spPr>
      </p:pic>
      <p:pic>
        <p:nvPicPr>
          <p:cNvPr id="126" name="Grafik 125" descr="Ein Bild, das Text, Grafiken, Schrift, Logo enthält.&#10;&#10;Automatisch generierte Beschreibung">
            <a:extLst>
              <a:ext uri="{FF2B5EF4-FFF2-40B4-BE49-F238E27FC236}">
                <a16:creationId xmlns:a16="http://schemas.microsoft.com/office/drawing/2014/main" id="{8245E510-51B1-1000-B814-B5E2EFC766C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8" y="4524796"/>
            <a:ext cx="1278640" cy="381837"/>
          </a:xfrm>
          <a:prstGeom prst="rect">
            <a:avLst/>
          </a:prstGeom>
        </p:spPr>
      </p:pic>
      <p:pic>
        <p:nvPicPr>
          <p:cNvPr id="128" name="Grafik 127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BA63D5BA-E7E0-4B6E-259B-E51C8124821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7" y="4745677"/>
            <a:ext cx="715762" cy="715762"/>
          </a:xfrm>
          <a:prstGeom prst="rect">
            <a:avLst/>
          </a:prstGeom>
        </p:spPr>
      </p:pic>
      <p:pic>
        <p:nvPicPr>
          <p:cNvPr id="130" name="Grafik 129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A1E9AFA3-3C9B-B217-95EB-AF40B46D9BB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141" y="3725898"/>
            <a:ext cx="737961" cy="380883"/>
          </a:xfrm>
          <a:prstGeom prst="rect">
            <a:avLst/>
          </a:prstGeom>
        </p:spPr>
      </p:pic>
      <p:pic>
        <p:nvPicPr>
          <p:cNvPr id="132" name="Grafik 131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4BF74DAC-6326-6FE9-7BA4-6508163DC8B0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173" y="3671603"/>
            <a:ext cx="1276350" cy="333113"/>
          </a:xfrm>
          <a:prstGeom prst="rect">
            <a:avLst/>
          </a:prstGeom>
        </p:spPr>
      </p:pic>
      <p:pic>
        <p:nvPicPr>
          <p:cNvPr id="134" name="Grafik 133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D167C45E-F094-D49C-ABC3-68118DCE2E7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0" y="3996443"/>
            <a:ext cx="1181100" cy="277270"/>
          </a:xfrm>
          <a:prstGeom prst="rect">
            <a:avLst/>
          </a:prstGeom>
        </p:spPr>
      </p:pic>
      <p:pic>
        <p:nvPicPr>
          <p:cNvPr id="136" name="Grafik 13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0F6B316-C583-E940-4E45-FB96D48D77EE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16" y="3520502"/>
            <a:ext cx="560157" cy="560157"/>
          </a:xfrm>
          <a:prstGeom prst="rect">
            <a:avLst/>
          </a:prstGeom>
        </p:spPr>
      </p:pic>
      <p:pic>
        <p:nvPicPr>
          <p:cNvPr id="138" name="Grafik 137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0BDF6E59-4EC1-5672-5FB5-C2F509D5140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69" y="4288027"/>
            <a:ext cx="1259557" cy="448885"/>
          </a:xfrm>
          <a:prstGeom prst="rect">
            <a:avLst/>
          </a:prstGeom>
        </p:spPr>
      </p:pic>
      <p:pic>
        <p:nvPicPr>
          <p:cNvPr id="140" name="Grafik 139" descr="Ein Bild, das Text, Design, Zahnstocher Pickel enthält.&#10;&#10;Automatisch generierte Beschreibung">
            <a:extLst>
              <a:ext uri="{FF2B5EF4-FFF2-40B4-BE49-F238E27FC236}">
                <a16:creationId xmlns:a16="http://schemas.microsoft.com/office/drawing/2014/main" id="{4F7AEC69-CFF4-AF30-2EE6-E83432F422DE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28" y="4095318"/>
            <a:ext cx="846284" cy="846284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A91B5477-A958-2CC7-00CD-E5FFB5FB46A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1446628" y="4464547"/>
            <a:ext cx="2575196" cy="233293"/>
          </a:xfrm>
          <a:prstGeom prst="rect">
            <a:avLst/>
          </a:prstGeom>
        </p:spPr>
      </p:pic>
      <p:pic>
        <p:nvPicPr>
          <p:cNvPr id="144" name="Grafik 14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E618682-C9B0-79D3-C6A4-E5CE4A33309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22" y="4317921"/>
            <a:ext cx="655017" cy="475697"/>
          </a:xfrm>
          <a:prstGeom prst="rect">
            <a:avLst/>
          </a:prstGeom>
        </p:spPr>
      </p:pic>
      <p:pic>
        <p:nvPicPr>
          <p:cNvPr id="146" name="Grafik 145">
            <a:extLst>
              <a:ext uri="{FF2B5EF4-FFF2-40B4-BE49-F238E27FC236}">
                <a16:creationId xmlns:a16="http://schemas.microsoft.com/office/drawing/2014/main" id="{FADFF536-94C5-D777-346D-03E3A6A1A1B7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5043973" y="4158296"/>
            <a:ext cx="752475" cy="200025"/>
          </a:xfrm>
          <a:prstGeom prst="rect">
            <a:avLst/>
          </a:prstGeom>
        </p:spPr>
      </p:pic>
      <p:pic>
        <p:nvPicPr>
          <p:cNvPr id="148" name="Grafik 14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9780729-4D36-B19E-9DF8-92A61AF66385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0" y="4317921"/>
            <a:ext cx="1051404" cy="339558"/>
          </a:xfrm>
          <a:prstGeom prst="rect">
            <a:avLst/>
          </a:prstGeom>
        </p:spPr>
      </p:pic>
      <p:pic>
        <p:nvPicPr>
          <p:cNvPr id="150" name="Grafik 149" descr="Ein Bild, das Schrift, Grafiken, Text, weiß enthält.&#10;&#10;Automatisch generierte Beschreibung">
            <a:extLst>
              <a:ext uri="{FF2B5EF4-FFF2-40B4-BE49-F238E27FC236}">
                <a16:creationId xmlns:a16="http://schemas.microsoft.com/office/drawing/2014/main" id="{2184BD18-D789-469B-0234-59FC99797A1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4" y="4219575"/>
            <a:ext cx="1714500" cy="571500"/>
          </a:xfrm>
          <a:prstGeom prst="rect">
            <a:avLst/>
          </a:prstGeom>
        </p:spPr>
      </p:pic>
      <p:pic>
        <p:nvPicPr>
          <p:cNvPr id="152" name="Grafik 151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6C2E6E09-EA8F-F20C-14AF-58A969452B9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11" y="4388278"/>
            <a:ext cx="950452" cy="309562"/>
          </a:xfrm>
          <a:prstGeom prst="rect">
            <a:avLst/>
          </a:prstGeom>
        </p:spPr>
      </p:pic>
      <p:pic>
        <p:nvPicPr>
          <p:cNvPr id="154" name="Grafik 15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64D7C0A-EB4A-3002-E783-D1E764D14E61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84" y="4939053"/>
            <a:ext cx="1156641" cy="382581"/>
          </a:xfrm>
          <a:prstGeom prst="rect">
            <a:avLst/>
          </a:prstGeom>
        </p:spPr>
      </p:pic>
      <p:pic>
        <p:nvPicPr>
          <p:cNvPr id="156" name="Grafik 155" descr="Ein Bild, das Schrift, Grafiken, Typografie, Logo enthält.&#10;&#10;Automatisch generierte Beschreibung">
            <a:extLst>
              <a:ext uri="{FF2B5EF4-FFF2-40B4-BE49-F238E27FC236}">
                <a16:creationId xmlns:a16="http://schemas.microsoft.com/office/drawing/2014/main" id="{4280E56A-8F9C-AC4F-8AE8-3C763197290B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7" y="5112467"/>
            <a:ext cx="1714500" cy="263769"/>
          </a:xfrm>
          <a:prstGeom prst="rect">
            <a:avLst/>
          </a:prstGeom>
        </p:spPr>
      </p:pic>
      <p:pic>
        <p:nvPicPr>
          <p:cNvPr id="160" name="Grafik 159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A09B682F-1464-58BE-053C-83A6327E279E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58" y="4686662"/>
            <a:ext cx="2008666" cy="455354"/>
          </a:xfrm>
          <a:prstGeom prst="rect">
            <a:avLst/>
          </a:prstGeom>
        </p:spPr>
      </p:pic>
      <p:pic>
        <p:nvPicPr>
          <p:cNvPr id="162" name="Grafik 161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0CDB6B44-65E6-1FC3-F424-406E42E1DED2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526" y="4222982"/>
            <a:ext cx="2168826" cy="351069"/>
          </a:xfrm>
          <a:prstGeom prst="rect">
            <a:avLst/>
          </a:prstGeom>
        </p:spPr>
      </p:pic>
      <p:pic>
        <p:nvPicPr>
          <p:cNvPr id="164" name="Grafik 163" descr="Ein Bild, das Schrift,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C121638B-8C64-ACE0-20F2-3533D81F4B1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665" y="4398517"/>
            <a:ext cx="909042" cy="651766"/>
          </a:xfrm>
          <a:prstGeom prst="rect">
            <a:avLst/>
          </a:prstGeom>
        </p:spPr>
      </p:pic>
      <p:pic>
        <p:nvPicPr>
          <p:cNvPr id="166" name="Grafik 16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B952788-8B32-916E-9464-D88DFF5D409E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231" y="4404039"/>
            <a:ext cx="923711" cy="726305"/>
          </a:xfrm>
          <a:prstGeom prst="rect">
            <a:avLst/>
          </a:prstGeom>
        </p:spPr>
      </p:pic>
      <p:pic>
        <p:nvPicPr>
          <p:cNvPr id="168" name="Grafik 167" descr="Ein Bild, das Schrift, Text, Grafiken, Symbol enthält.&#10;&#10;Automatisch generierte Beschreibung">
            <a:extLst>
              <a:ext uri="{FF2B5EF4-FFF2-40B4-BE49-F238E27FC236}">
                <a16:creationId xmlns:a16="http://schemas.microsoft.com/office/drawing/2014/main" id="{C1222D3E-5DF6-7B81-6098-77C4E75D2BB2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2" y="5089390"/>
            <a:ext cx="1053618" cy="361298"/>
          </a:xfrm>
          <a:prstGeom prst="rect">
            <a:avLst/>
          </a:prstGeom>
        </p:spPr>
      </p:pic>
      <p:pic>
        <p:nvPicPr>
          <p:cNvPr id="170" name="Grafik 169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5CB669A3-AACE-BBBF-D220-8A7E5B574DF7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50" y="5616037"/>
            <a:ext cx="941228" cy="305780"/>
          </a:xfrm>
          <a:prstGeom prst="rect">
            <a:avLst/>
          </a:prstGeom>
        </p:spPr>
      </p:pic>
      <p:pic>
        <p:nvPicPr>
          <p:cNvPr id="172" name="Grafik 17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18295247-E12E-4B20-02ED-41F9DE76F11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9" y="5483751"/>
            <a:ext cx="1545809" cy="626206"/>
          </a:xfrm>
          <a:prstGeom prst="rect">
            <a:avLst/>
          </a:prstGeom>
        </p:spPr>
      </p:pic>
      <p:pic>
        <p:nvPicPr>
          <p:cNvPr id="174" name="Grafik 173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71D5B4BE-6206-0AAB-23DF-5B7CDD2480C5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137" y="5013197"/>
            <a:ext cx="988656" cy="393278"/>
          </a:xfrm>
          <a:prstGeom prst="rect">
            <a:avLst/>
          </a:prstGeom>
        </p:spPr>
      </p:pic>
      <p:pic>
        <p:nvPicPr>
          <p:cNvPr id="176" name="Grafik 17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B07120B0-38FB-7B0F-47F0-70B8D916BA55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631" y="4857871"/>
            <a:ext cx="1554099" cy="502094"/>
          </a:xfrm>
          <a:prstGeom prst="rect">
            <a:avLst/>
          </a:prstGeom>
        </p:spPr>
      </p:pic>
      <p:pic>
        <p:nvPicPr>
          <p:cNvPr id="178" name="Grafik 177" descr="Ein Bild, das Schrift, Text, Grafiken, Typografie enthält.&#10;&#10;Automatisch generierte Beschreibung">
            <a:extLst>
              <a:ext uri="{FF2B5EF4-FFF2-40B4-BE49-F238E27FC236}">
                <a16:creationId xmlns:a16="http://schemas.microsoft.com/office/drawing/2014/main" id="{137CED5B-9907-CA9A-5B31-2FA4EF6E4D05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08" y="4840841"/>
            <a:ext cx="1879850" cy="379730"/>
          </a:xfrm>
          <a:prstGeom prst="rect">
            <a:avLst/>
          </a:prstGeom>
        </p:spPr>
      </p:pic>
      <p:pic>
        <p:nvPicPr>
          <p:cNvPr id="180" name="Grafik 179" descr="Ein Bild, das Schrift, Text, Typografie, Design enthält.&#10;&#10;Automatisch generierte Beschreibung">
            <a:extLst>
              <a:ext uri="{FF2B5EF4-FFF2-40B4-BE49-F238E27FC236}">
                <a16:creationId xmlns:a16="http://schemas.microsoft.com/office/drawing/2014/main" id="{AA6117A4-90BB-BF63-F1EE-4752D5400264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06" y="4833741"/>
            <a:ext cx="1915000" cy="386830"/>
          </a:xfrm>
          <a:prstGeom prst="rect">
            <a:avLst/>
          </a:prstGeom>
        </p:spPr>
      </p:pic>
      <p:pic>
        <p:nvPicPr>
          <p:cNvPr id="182" name="Grafik 181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7E7077FC-CDD4-6A5C-B74E-42D2A1963DB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13" y="4733129"/>
            <a:ext cx="1680545" cy="311212"/>
          </a:xfrm>
          <a:prstGeom prst="rect">
            <a:avLst/>
          </a:prstGeom>
        </p:spPr>
      </p:pic>
      <p:pic>
        <p:nvPicPr>
          <p:cNvPr id="184" name="Grafik 183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B3119114-3D4F-9DE0-CF0E-B481A8D8EE17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17" y="4833741"/>
            <a:ext cx="1307554" cy="487893"/>
          </a:xfrm>
          <a:prstGeom prst="rect">
            <a:avLst/>
          </a:prstGeom>
        </p:spPr>
      </p:pic>
      <p:pic>
        <p:nvPicPr>
          <p:cNvPr id="186" name="Grafik 18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16DAEF80-BB5F-C2CE-3D50-FD85397EE024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27" y="5321634"/>
            <a:ext cx="984862" cy="452263"/>
          </a:xfrm>
          <a:prstGeom prst="rect">
            <a:avLst/>
          </a:prstGeom>
        </p:spPr>
      </p:pic>
      <p:pic>
        <p:nvPicPr>
          <p:cNvPr id="188" name="Grafik 187" descr="Ein Bild, das Schrift, Text, Logo, Design enthält.&#10;&#10;Automatisch generierte Beschreibung">
            <a:extLst>
              <a:ext uri="{FF2B5EF4-FFF2-40B4-BE49-F238E27FC236}">
                <a16:creationId xmlns:a16="http://schemas.microsoft.com/office/drawing/2014/main" id="{A231D5B5-8B24-0B69-E989-6D686F494B1A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32" y="5172776"/>
            <a:ext cx="778120" cy="778120"/>
          </a:xfrm>
          <a:prstGeom prst="rect">
            <a:avLst/>
          </a:prstGeom>
        </p:spPr>
      </p:pic>
      <p:pic>
        <p:nvPicPr>
          <p:cNvPr id="190" name="Grafik 189">
            <a:extLst>
              <a:ext uri="{FF2B5EF4-FFF2-40B4-BE49-F238E27FC236}">
                <a16:creationId xmlns:a16="http://schemas.microsoft.com/office/drawing/2014/main" id="{F2E04375-18C9-FB0B-25A1-9562809028D6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7891097" y="5372322"/>
            <a:ext cx="1464529" cy="312113"/>
          </a:xfrm>
          <a:prstGeom prst="rect">
            <a:avLst/>
          </a:prstGeom>
        </p:spPr>
      </p:pic>
      <p:pic>
        <p:nvPicPr>
          <p:cNvPr id="192" name="Grafik 19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26EA89A3-F11F-AE6C-8763-402DA0388288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27" y="5458436"/>
            <a:ext cx="1503806" cy="248360"/>
          </a:xfrm>
          <a:prstGeom prst="rect">
            <a:avLst/>
          </a:prstGeom>
        </p:spPr>
      </p:pic>
      <p:pic>
        <p:nvPicPr>
          <p:cNvPr id="194" name="Grafik 19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53E056AB-4CD3-3291-F193-C6C64D9A1FB9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20" y="5573190"/>
            <a:ext cx="1356790" cy="452263"/>
          </a:xfrm>
          <a:prstGeom prst="rect">
            <a:avLst/>
          </a:prstGeom>
        </p:spPr>
      </p:pic>
      <p:pic>
        <p:nvPicPr>
          <p:cNvPr id="196" name="Grafik 195">
            <a:extLst>
              <a:ext uri="{FF2B5EF4-FFF2-40B4-BE49-F238E27FC236}">
                <a16:creationId xmlns:a16="http://schemas.microsoft.com/office/drawing/2014/main" id="{DC3FF298-EE2D-2495-3849-5052866CB9EF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9543178" y="5372322"/>
            <a:ext cx="1360612" cy="265565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2FFA67E2-763C-0CDE-7591-CEF002329628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4413696" y="5456391"/>
            <a:ext cx="797989" cy="639609"/>
          </a:xfrm>
          <a:prstGeom prst="rect">
            <a:avLst/>
          </a:prstGeom>
        </p:spPr>
      </p:pic>
      <p:pic>
        <p:nvPicPr>
          <p:cNvPr id="200" name="Grafik 19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74F4723B-BD73-BC8D-D4C2-02B540599D28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40" y="5561107"/>
            <a:ext cx="1125907" cy="487893"/>
          </a:xfrm>
          <a:prstGeom prst="rect">
            <a:avLst/>
          </a:prstGeom>
        </p:spPr>
      </p:pic>
      <p:pic>
        <p:nvPicPr>
          <p:cNvPr id="202" name="Grafik 20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AC3BF05-A3E3-8C91-2117-F197DBCA4652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48" y="6224703"/>
            <a:ext cx="1306775" cy="326694"/>
          </a:xfrm>
          <a:prstGeom prst="rect">
            <a:avLst/>
          </a:prstGeom>
        </p:spPr>
      </p:pic>
      <p:pic>
        <p:nvPicPr>
          <p:cNvPr id="204" name="Grafik 20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A6E8EBA-F27E-A405-CAD9-5D8EF141397B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571" y="5584664"/>
            <a:ext cx="909042" cy="511336"/>
          </a:xfrm>
          <a:prstGeom prst="rect">
            <a:avLst/>
          </a:prstGeom>
        </p:spPr>
      </p:pic>
      <p:pic>
        <p:nvPicPr>
          <p:cNvPr id="206" name="Grafik 205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AA00A944-611B-2F39-862E-F620AF8EC72A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8" y="6237400"/>
            <a:ext cx="1710999" cy="348409"/>
          </a:xfrm>
          <a:prstGeom prst="rect">
            <a:avLst/>
          </a:prstGeom>
        </p:spPr>
      </p:pic>
      <p:pic>
        <p:nvPicPr>
          <p:cNvPr id="208" name="Grafik 207" descr="Ein Bild, das Schrift, Grafiken, Logo, Design enthält.&#10;&#10;Automatisch generierte Beschreibung">
            <a:extLst>
              <a:ext uri="{FF2B5EF4-FFF2-40B4-BE49-F238E27FC236}">
                <a16:creationId xmlns:a16="http://schemas.microsoft.com/office/drawing/2014/main" id="{35FA0ACF-54CA-8F2F-D4F6-E8125FD73190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398" y="5309218"/>
            <a:ext cx="560337" cy="560337"/>
          </a:xfrm>
          <a:prstGeom prst="rect">
            <a:avLst/>
          </a:prstGeom>
        </p:spPr>
      </p:pic>
      <p:pic>
        <p:nvPicPr>
          <p:cNvPr id="210" name="Grafik 209" descr="Ein Bild, das Schrift, Symbol, Logo, weiß enthält.&#10;&#10;Automatisch generierte Beschreibung">
            <a:extLst>
              <a:ext uri="{FF2B5EF4-FFF2-40B4-BE49-F238E27FC236}">
                <a16:creationId xmlns:a16="http://schemas.microsoft.com/office/drawing/2014/main" id="{5A421E9B-2CD3-C47B-2FCF-A7D7EC600935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790" y="5376630"/>
            <a:ext cx="984862" cy="781637"/>
          </a:xfrm>
          <a:prstGeom prst="rect">
            <a:avLst/>
          </a:prstGeom>
        </p:spPr>
      </p:pic>
      <p:pic>
        <p:nvPicPr>
          <p:cNvPr id="212" name="Grafik 21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A9D67B2-F4FA-B609-EFFE-81FF6FBDC7F1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161" y="5203284"/>
            <a:ext cx="757345" cy="582801"/>
          </a:xfrm>
          <a:prstGeom prst="rect">
            <a:avLst/>
          </a:prstGeom>
        </p:spPr>
      </p:pic>
      <p:pic>
        <p:nvPicPr>
          <p:cNvPr id="214" name="Grafik 213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4502EA5-E563-500C-F540-0C8CA8F73849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085" y="5218174"/>
            <a:ext cx="543369" cy="781637"/>
          </a:xfrm>
          <a:prstGeom prst="rect">
            <a:avLst/>
          </a:prstGeom>
        </p:spPr>
      </p:pic>
      <p:pic>
        <p:nvPicPr>
          <p:cNvPr id="216" name="Grafik 215" descr="Ein Bild, das rot, Farbigkeit, Karminrot, Design enthält.&#10;&#10;Automatisch generierte Beschreibung">
            <a:extLst>
              <a:ext uri="{FF2B5EF4-FFF2-40B4-BE49-F238E27FC236}">
                <a16:creationId xmlns:a16="http://schemas.microsoft.com/office/drawing/2014/main" id="{8041C52B-3CE7-D48F-C80B-DB64C4876BA7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655" y="5193202"/>
            <a:ext cx="401972" cy="1148491"/>
          </a:xfrm>
          <a:prstGeom prst="rect">
            <a:avLst/>
          </a:prstGeom>
        </p:spPr>
      </p:pic>
      <p:pic>
        <p:nvPicPr>
          <p:cNvPr id="218" name="Grafik 217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2FBE76CA-11F4-8394-1547-BF7D439CF92E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1" y="5906500"/>
            <a:ext cx="942579" cy="301530"/>
          </a:xfrm>
          <a:prstGeom prst="rect">
            <a:avLst/>
          </a:prstGeom>
        </p:spPr>
      </p:pic>
      <p:pic>
        <p:nvPicPr>
          <p:cNvPr id="220" name="Grafik 219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89C52363-E918-DE38-68F6-7BDBFE0CD567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809" y="5767448"/>
            <a:ext cx="639808" cy="781637"/>
          </a:xfrm>
          <a:prstGeom prst="rect">
            <a:avLst/>
          </a:prstGeom>
        </p:spPr>
      </p:pic>
      <p:pic>
        <p:nvPicPr>
          <p:cNvPr id="222" name="Grafik 221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50922D79-DEBD-F544-2534-D0EBEC9F824A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70" y="5687464"/>
            <a:ext cx="941606" cy="941606"/>
          </a:xfrm>
          <a:prstGeom prst="rect">
            <a:avLst/>
          </a:prstGeom>
        </p:spPr>
      </p:pic>
      <p:pic>
        <p:nvPicPr>
          <p:cNvPr id="224" name="Grafik 223" descr="Ein Bild, das Handschrift, Entwurf, Kalligrafie, Lineart enthält.&#10;&#10;Automatisch generierte Beschreibung">
            <a:extLst>
              <a:ext uri="{FF2B5EF4-FFF2-40B4-BE49-F238E27FC236}">
                <a16:creationId xmlns:a16="http://schemas.microsoft.com/office/drawing/2014/main" id="{E134857E-4CAB-A881-8228-4EF1B7F8885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62" y="6030488"/>
            <a:ext cx="1067702" cy="476653"/>
          </a:xfrm>
          <a:prstGeom prst="rect">
            <a:avLst/>
          </a:prstGeom>
        </p:spPr>
      </p:pic>
      <p:pic>
        <p:nvPicPr>
          <p:cNvPr id="226" name="Grafik 225" descr="Ein Bild, das Text, Lizenz, Kennzeichen, Schrift enthält.&#10;&#10;Automatisch generierte Beschreibung">
            <a:extLst>
              <a:ext uri="{FF2B5EF4-FFF2-40B4-BE49-F238E27FC236}">
                <a16:creationId xmlns:a16="http://schemas.microsoft.com/office/drawing/2014/main" id="{631D77E7-EB89-B160-1DD3-998738DD6C05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3" y="5805053"/>
            <a:ext cx="1380160" cy="326220"/>
          </a:xfrm>
          <a:prstGeom prst="rect">
            <a:avLst/>
          </a:prstGeom>
        </p:spPr>
      </p:pic>
      <p:pic>
        <p:nvPicPr>
          <p:cNvPr id="228" name="Grafik 227" descr="Ein Bild, das Logo, Text, Schrift, Symbol enthält.&#10;&#10;Automatisch generierte Beschreibung">
            <a:extLst>
              <a:ext uri="{FF2B5EF4-FFF2-40B4-BE49-F238E27FC236}">
                <a16:creationId xmlns:a16="http://schemas.microsoft.com/office/drawing/2014/main" id="{03BA24A5-C63A-F857-A310-66816B8FBB7B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47" y="5840332"/>
            <a:ext cx="702345" cy="702345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809DCF13-646A-5B91-C7E9-20D0B4817260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4701055" y="6262240"/>
            <a:ext cx="1714500" cy="283185"/>
          </a:xfrm>
          <a:prstGeom prst="rect">
            <a:avLst/>
          </a:prstGeom>
        </p:spPr>
      </p:pic>
      <p:pic>
        <p:nvPicPr>
          <p:cNvPr id="232" name="Grafik 231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0E4BF76E-3205-617D-AD89-A21B92FC0A21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57" y="6246064"/>
            <a:ext cx="1038823" cy="381837"/>
          </a:xfrm>
          <a:prstGeom prst="rect">
            <a:avLst/>
          </a:prstGeom>
        </p:spPr>
      </p:pic>
      <p:pic>
        <p:nvPicPr>
          <p:cNvPr id="234" name="Grafik 23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DBF118F7-A440-0A23-648C-5EDCA8D1AD99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53" y="6731086"/>
            <a:ext cx="964668" cy="495370"/>
          </a:xfrm>
          <a:prstGeom prst="rect">
            <a:avLst/>
          </a:prstGeom>
        </p:spPr>
      </p:pic>
      <p:pic>
        <p:nvPicPr>
          <p:cNvPr id="236" name="Grafik 23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5B8A2EA-C33A-F19A-3AAA-AEB17BD5CAC2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43" y="6813761"/>
            <a:ext cx="1022476" cy="432700"/>
          </a:xfrm>
          <a:prstGeom prst="rect">
            <a:avLst/>
          </a:prstGeom>
        </p:spPr>
      </p:pic>
      <p:pic>
        <p:nvPicPr>
          <p:cNvPr id="238" name="Grafik 237" descr="Ein Bild, das Logo, Schrift, Kreis, Grafiken enthält.&#10;&#10;Automatisch generierte Beschreibung">
            <a:extLst>
              <a:ext uri="{FF2B5EF4-FFF2-40B4-BE49-F238E27FC236}">
                <a16:creationId xmlns:a16="http://schemas.microsoft.com/office/drawing/2014/main" id="{B2A5C939-0E73-1D1B-797F-F18673DE634B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" y="6785722"/>
            <a:ext cx="702345" cy="702345"/>
          </a:xfrm>
          <a:prstGeom prst="rect">
            <a:avLst/>
          </a:prstGeom>
        </p:spPr>
      </p:pic>
      <p:pic>
        <p:nvPicPr>
          <p:cNvPr id="240" name="Grafik 23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D956657-65DB-D782-C104-4D6C80419F9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412" y="6605263"/>
            <a:ext cx="1057786" cy="590942"/>
          </a:xfrm>
          <a:prstGeom prst="rect">
            <a:avLst/>
          </a:prstGeom>
        </p:spPr>
      </p:pic>
      <p:pic>
        <p:nvPicPr>
          <p:cNvPr id="242" name="Grafik 241" descr="Ein Bild, das Logo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2183212C-AA1B-1D69-18D6-E341A92137CD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09" y="6083266"/>
            <a:ext cx="702345" cy="702345"/>
          </a:xfrm>
          <a:prstGeom prst="rect">
            <a:avLst/>
          </a:prstGeom>
        </p:spPr>
      </p:pic>
      <p:pic>
        <p:nvPicPr>
          <p:cNvPr id="244" name="Grafik 243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5CCF8BC7-5E3E-2A7B-CE56-B03FA30FC037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633" y="6052475"/>
            <a:ext cx="998076" cy="383875"/>
          </a:xfrm>
          <a:prstGeom prst="rect">
            <a:avLst/>
          </a:prstGeom>
        </p:spPr>
      </p:pic>
      <p:pic>
        <p:nvPicPr>
          <p:cNvPr id="246" name="Grafik 245" descr="Ein Bild, das Kreis, Schrift, Text, Logo enthält.&#10;&#10;Automatisch generierte Beschreibung">
            <a:extLst>
              <a:ext uri="{FF2B5EF4-FFF2-40B4-BE49-F238E27FC236}">
                <a16:creationId xmlns:a16="http://schemas.microsoft.com/office/drawing/2014/main" id="{D11838B9-EB15-EEB2-1167-925C8F56B6E1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19" y="5968163"/>
            <a:ext cx="829454" cy="829454"/>
          </a:xfrm>
          <a:prstGeom prst="rect">
            <a:avLst/>
          </a:prstGeom>
        </p:spPr>
      </p:pic>
      <p:pic>
        <p:nvPicPr>
          <p:cNvPr id="248" name="Grafik 247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9D86F1C4-921F-C181-9D38-2AC8A51FB068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62" y="6183852"/>
            <a:ext cx="1287387" cy="386216"/>
          </a:xfrm>
          <a:prstGeom prst="rect">
            <a:avLst/>
          </a:prstGeom>
        </p:spPr>
      </p:pic>
      <p:pic>
        <p:nvPicPr>
          <p:cNvPr id="250" name="Grafik 249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D7D1FC27-FBAD-6BBE-12FA-9111F15515B4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513" y="6627901"/>
            <a:ext cx="959947" cy="438237"/>
          </a:xfrm>
          <a:prstGeom prst="rect">
            <a:avLst/>
          </a:prstGeom>
        </p:spPr>
      </p:pic>
      <p:pic>
        <p:nvPicPr>
          <p:cNvPr id="252" name="Grafik 251" descr="Ein Bild, das Schrift, weiß, Text, Typografie enthält.&#10;&#10;Automatisch generierte Beschreibung">
            <a:extLst>
              <a:ext uri="{FF2B5EF4-FFF2-40B4-BE49-F238E27FC236}">
                <a16:creationId xmlns:a16="http://schemas.microsoft.com/office/drawing/2014/main" id="{E6FFCD5B-5D61-C892-49E1-89022868A97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66" y="6710480"/>
            <a:ext cx="1489165" cy="315605"/>
          </a:xfrm>
          <a:prstGeom prst="rect">
            <a:avLst/>
          </a:prstGeom>
        </p:spPr>
      </p:pic>
      <p:pic>
        <p:nvPicPr>
          <p:cNvPr id="254" name="Grafik 253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DCCFF1F-2EEC-6B09-6BBF-649EB71F0A9C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82" y="6507141"/>
            <a:ext cx="1961690" cy="362158"/>
          </a:xfrm>
          <a:prstGeom prst="rect">
            <a:avLst/>
          </a:prstGeom>
        </p:spPr>
      </p:pic>
      <p:pic>
        <p:nvPicPr>
          <p:cNvPr id="256" name="Grafik 255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FC2ED972-429C-0320-D003-1502374F1F59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45" y="6483401"/>
            <a:ext cx="649541" cy="495370"/>
          </a:xfrm>
          <a:prstGeom prst="rect">
            <a:avLst/>
          </a:prstGeom>
        </p:spPr>
      </p:pic>
      <p:pic>
        <p:nvPicPr>
          <p:cNvPr id="258" name="Grafik 257" descr="Ein Bild, das Text, Schrift, Typografie, Grafiken enthält.&#10;&#10;Automatisch generierte Beschreibung">
            <a:extLst>
              <a:ext uri="{FF2B5EF4-FFF2-40B4-BE49-F238E27FC236}">
                <a16:creationId xmlns:a16="http://schemas.microsoft.com/office/drawing/2014/main" id="{9522C801-A774-A184-8C73-F1B356A5C9F5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77" y="6427189"/>
            <a:ext cx="661917" cy="661917"/>
          </a:xfrm>
          <a:prstGeom prst="rect">
            <a:avLst/>
          </a:prstGeom>
        </p:spPr>
      </p:pic>
      <p:pic>
        <p:nvPicPr>
          <p:cNvPr id="260" name="Grafik 259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5DA2480C-47FF-D0B9-B825-9396E1FC7E7B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0" y="6391460"/>
            <a:ext cx="640920" cy="745686"/>
          </a:xfrm>
          <a:prstGeom prst="rect">
            <a:avLst/>
          </a:prstGeom>
        </p:spPr>
      </p:pic>
      <p:pic>
        <p:nvPicPr>
          <p:cNvPr id="262" name="Grafik 26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B6D0115-3BAA-40BB-DBE5-82E22ADB62B2}"/>
              </a:ext>
            </a:extLst>
          </p:cNvPr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46" y="6674671"/>
            <a:ext cx="1363801" cy="452263"/>
          </a:xfrm>
          <a:prstGeom prst="rect">
            <a:avLst/>
          </a:prstGeom>
        </p:spPr>
      </p:pic>
      <p:pic>
        <p:nvPicPr>
          <p:cNvPr id="264" name="Grafik 263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DD159957-A49C-1EE2-45EE-539D691BA3F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69" y="6802874"/>
            <a:ext cx="1720900" cy="283186"/>
          </a:xfrm>
          <a:prstGeom prst="rect">
            <a:avLst/>
          </a:prstGeom>
        </p:spPr>
      </p:pic>
      <p:pic>
        <p:nvPicPr>
          <p:cNvPr id="266" name="Grafik 265" descr="Ein Bild, das Text, Schrift, Baum, Poster enthält.&#10;&#10;Automatisch generierte Beschreibung">
            <a:extLst>
              <a:ext uri="{FF2B5EF4-FFF2-40B4-BE49-F238E27FC236}">
                <a16:creationId xmlns:a16="http://schemas.microsoft.com/office/drawing/2014/main" id="{9EE03CAE-717C-B67A-683D-5C6EC0A1B8F3}"/>
              </a:ext>
            </a:extLst>
          </p:cNvPr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00" y="7166593"/>
            <a:ext cx="1007179" cy="482160"/>
          </a:xfrm>
          <a:prstGeom prst="rect">
            <a:avLst/>
          </a:prstGeom>
        </p:spPr>
      </p:pic>
      <p:pic>
        <p:nvPicPr>
          <p:cNvPr id="268" name="Grafik 267" descr="Ein Bild, das Text, Cartoon, Clipart enthält.&#10;&#10;Automatisch generierte Beschreibung">
            <a:extLst>
              <a:ext uri="{FF2B5EF4-FFF2-40B4-BE49-F238E27FC236}">
                <a16:creationId xmlns:a16="http://schemas.microsoft.com/office/drawing/2014/main" id="{016281A1-5903-90A3-D20B-F5C458DAF966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46" y="7291645"/>
            <a:ext cx="661917" cy="661917"/>
          </a:xfrm>
          <a:prstGeom prst="rect">
            <a:avLst/>
          </a:prstGeom>
        </p:spPr>
      </p:pic>
      <p:pic>
        <p:nvPicPr>
          <p:cNvPr id="270" name="Grafik 269" descr="Ein Bild, das Handschrift, Schrift, Grafiken, Kalligrafie enthält.&#10;&#10;Automatisch generierte Beschreibung">
            <a:extLst>
              <a:ext uri="{FF2B5EF4-FFF2-40B4-BE49-F238E27FC236}">
                <a16:creationId xmlns:a16="http://schemas.microsoft.com/office/drawing/2014/main" id="{2C692FE3-5171-E0C8-A6DC-77178E8EA76D}"/>
              </a:ext>
            </a:extLst>
          </p:cNvPr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94" y="7301497"/>
            <a:ext cx="1871655" cy="694513"/>
          </a:xfrm>
          <a:prstGeom prst="rect">
            <a:avLst/>
          </a:prstGeom>
        </p:spPr>
      </p:pic>
      <p:pic>
        <p:nvPicPr>
          <p:cNvPr id="272" name="Grafik 271">
            <a:extLst>
              <a:ext uri="{FF2B5EF4-FFF2-40B4-BE49-F238E27FC236}">
                <a16:creationId xmlns:a16="http://schemas.microsoft.com/office/drawing/2014/main" id="{F88F806C-E9CB-339F-371E-32A54288DC89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94" y="7354639"/>
            <a:ext cx="4223059" cy="292735"/>
          </a:xfrm>
          <a:prstGeom prst="rect">
            <a:avLst/>
          </a:prstGeom>
        </p:spPr>
      </p:pic>
      <p:pic>
        <p:nvPicPr>
          <p:cNvPr id="274" name="Grafik 273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EF248ED7-845E-90A4-37A9-20A7F8245CF7}"/>
              </a:ext>
            </a:extLst>
          </p:cNvPr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30" y="7364706"/>
            <a:ext cx="702345" cy="702346"/>
          </a:xfrm>
          <a:prstGeom prst="rect">
            <a:avLst/>
          </a:prstGeom>
        </p:spPr>
      </p:pic>
      <p:pic>
        <p:nvPicPr>
          <p:cNvPr id="276" name="Grafik 27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E2B0CA3-1210-94E9-1576-29AAB06787BB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" y="7705877"/>
            <a:ext cx="1946409" cy="495370"/>
          </a:xfrm>
          <a:prstGeom prst="rect">
            <a:avLst/>
          </a:prstGeom>
        </p:spPr>
      </p:pic>
      <p:pic>
        <p:nvPicPr>
          <p:cNvPr id="278" name="Grafik 27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F184FFC-879D-2603-80C7-4446D1F854F0}"/>
              </a:ext>
            </a:extLst>
          </p:cNvPr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656" y="6651491"/>
            <a:ext cx="1224706" cy="590942"/>
          </a:xfrm>
          <a:prstGeom prst="rect">
            <a:avLst/>
          </a:prstGeom>
        </p:spPr>
      </p:pic>
      <p:pic>
        <p:nvPicPr>
          <p:cNvPr id="280" name="Grafik 279" descr="Ein Bild, das Schrift, Logo, Grafiken, Marke enthält.&#10;&#10;Automatisch generierte Beschreibung">
            <a:extLst>
              <a:ext uri="{FF2B5EF4-FFF2-40B4-BE49-F238E27FC236}">
                <a16:creationId xmlns:a16="http://schemas.microsoft.com/office/drawing/2014/main" id="{ADABF306-5A6A-E5E2-33BB-2B355BB14506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88" y="6858099"/>
            <a:ext cx="976886" cy="415177"/>
          </a:xfrm>
          <a:prstGeom prst="rect">
            <a:avLst/>
          </a:prstGeom>
        </p:spPr>
      </p:pic>
      <p:pic>
        <p:nvPicPr>
          <p:cNvPr id="282" name="Grafik 281" descr="Ein Bild, das Clipart, Cartoon enthält.&#10;&#10;Automatisch generierte Beschreibung">
            <a:extLst>
              <a:ext uri="{FF2B5EF4-FFF2-40B4-BE49-F238E27FC236}">
                <a16:creationId xmlns:a16="http://schemas.microsoft.com/office/drawing/2014/main" id="{9E2042C0-1581-FE20-689A-194F5D8B2C39}"/>
              </a:ext>
            </a:extLst>
          </p:cNvPr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19" y="8179877"/>
            <a:ext cx="1871655" cy="545213"/>
          </a:xfrm>
          <a:prstGeom prst="rect">
            <a:avLst/>
          </a:prstGeom>
        </p:spPr>
      </p:pic>
      <p:pic>
        <p:nvPicPr>
          <p:cNvPr id="284" name="Grafik 283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AFE7929C-D8F5-833B-4127-83E3E5C37837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89" y="8281655"/>
            <a:ext cx="1028395" cy="514198"/>
          </a:xfrm>
          <a:prstGeom prst="rect">
            <a:avLst/>
          </a:prstGeom>
        </p:spPr>
      </p:pic>
      <p:pic>
        <p:nvPicPr>
          <p:cNvPr id="286" name="Grafik 285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5AFD9365-98D7-C13C-70A8-599787115CC1}"/>
              </a:ext>
            </a:extLst>
          </p:cNvPr>
          <p:cNvPicPr>
            <a:picLocks noChangeAspect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26" y="8297674"/>
            <a:ext cx="592368" cy="482160"/>
          </a:xfrm>
          <a:prstGeom prst="rect">
            <a:avLst/>
          </a:prstGeom>
        </p:spPr>
      </p:pic>
      <p:pic>
        <p:nvPicPr>
          <p:cNvPr id="288" name="Grafik 287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CD7FA947-B550-4070-7BFE-CAD75FD8BAA8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2" y="8121095"/>
            <a:ext cx="941606" cy="941606"/>
          </a:xfrm>
          <a:prstGeom prst="rect">
            <a:avLst/>
          </a:prstGeom>
        </p:spPr>
      </p:pic>
      <p:pic>
        <p:nvPicPr>
          <p:cNvPr id="290" name="Grafik 289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C00FB827-BA0C-A30A-6E4B-54CE1B1264AC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260" y="7406294"/>
            <a:ext cx="1675665" cy="431611"/>
          </a:xfrm>
          <a:prstGeom prst="rect">
            <a:avLst/>
          </a:prstGeom>
        </p:spPr>
      </p:pic>
      <p:pic>
        <p:nvPicPr>
          <p:cNvPr id="292" name="Grafik 291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29E38D48-086E-5F3F-F258-B53678521A23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731" y="7406294"/>
            <a:ext cx="1308214" cy="482160"/>
          </a:xfrm>
          <a:prstGeom prst="rect">
            <a:avLst/>
          </a:prstGeom>
        </p:spPr>
      </p:pic>
      <p:pic>
        <p:nvPicPr>
          <p:cNvPr id="294" name="Grafik 293">
            <a:extLst>
              <a:ext uri="{FF2B5EF4-FFF2-40B4-BE49-F238E27FC236}">
                <a16:creationId xmlns:a16="http://schemas.microsoft.com/office/drawing/2014/main" id="{F49C38D9-402E-8262-908C-A66C4468F138}"/>
              </a:ext>
            </a:extLst>
          </p:cNvPr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696" y="7353765"/>
            <a:ext cx="1473069" cy="256423"/>
          </a:xfrm>
          <a:prstGeom prst="rect">
            <a:avLst/>
          </a:prstGeom>
        </p:spPr>
      </p:pic>
      <p:pic>
        <p:nvPicPr>
          <p:cNvPr id="296" name="Grafik 295" descr="Ein Bild, das gelb, Schrift, Grafiken, Text enthält.&#10;&#10;Automatisch generierte Beschreibung">
            <a:extLst>
              <a:ext uri="{FF2B5EF4-FFF2-40B4-BE49-F238E27FC236}">
                <a16:creationId xmlns:a16="http://schemas.microsoft.com/office/drawing/2014/main" id="{06234DCB-5288-1B27-3773-E22E58AA578B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27" y="7226456"/>
            <a:ext cx="1176975" cy="622330"/>
          </a:xfrm>
          <a:prstGeom prst="rect">
            <a:avLst/>
          </a:prstGeom>
        </p:spPr>
      </p:pic>
      <p:pic>
        <p:nvPicPr>
          <p:cNvPr id="298" name="Grafik 297" descr="Ein Bild, das Tex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168F9ECC-FE0B-4FAC-9551-8DFE23B38AE2}"/>
              </a:ext>
            </a:extLst>
          </p:cNvPr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30" y="7986876"/>
            <a:ext cx="798957" cy="798957"/>
          </a:xfrm>
          <a:prstGeom prst="rect">
            <a:avLst/>
          </a:prstGeom>
        </p:spPr>
      </p:pic>
      <p:pic>
        <p:nvPicPr>
          <p:cNvPr id="300" name="Grafik 29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9A3EA59-9059-D396-6500-32A1A6A70D29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30" y="7871529"/>
            <a:ext cx="1074558" cy="527205"/>
          </a:xfrm>
          <a:prstGeom prst="rect">
            <a:avLst/>
          </a:prstGeom>
        </p:spPr>
      </p:pic>
      <p:pic>
        <p:nvPicPr>
          <p:cNvPr id="302" name="Grafik 301" descr="Ein Bild, das Text, Grafiken, Schrift, Logo enthält.&#10;&#10;Automatisch generierte Beschreibung">
            <a:extLst>
              <a:ext uri="{FF2B5EF4-FFF2-40B4-BE49-F238E27FC236}">
                <a16:creationId xmlns:a16="http://schemas.microsoft.com/office/drawing/2014/main" id="{3FDCB8AB-DC5C-5FED-A927-8B42C5A8DC93}"/>
              </a:ext>
            </a:extLst>
          </p:cNvPr>
          <p:cNvPicPr>
            <a:picLocks noChangeAspect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91" y="7746474"/>
            <a:ext cx="749241" cy="749241"/>
          </a:xfrm>
          <a:prstGeom prst="rect">
            <a:avLst/>
          </a:prstGeom>
        </p:spPr>
      </p:pic>
      <p:pic>
        <p:nvPicPr>
          <p:cNvPr id="304" name="Grafik 303" descr="Ein Bild, das Logo, Schrift, Grafiken, Symbol enthält.&#10;&#10;Automatisch generierte Beschreibung">
            <a:extLst>
              <a:ext uri="{FF2B5EF4-FFF2-40B4-BE49-F238E27FC236}">
                <a16:creationId xmlns:a16="http://schemas.microsoft.com/office/drawing/2014/main" id="{8801A2ED-BF65-EA00-269A-9BCF64374D2C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787" y="7950023"/>
            <a:ext cx="597692" cy="612634"/>
          </a:xfrm>
          <a:prstGeom prst="rect">
            <a:avLst/>
          </a:prstGeom>
        </p:spPr>
      </p:pic>
      <p:pic>
        <p:nvPicPr>
          <p:cNvPr id="306" name="Grafik 305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8C5110AB-E7F7-0565-8270-D506A8FBC7EB}"/>
              </a:ext>
            </a:extLst>
          </p:cNvPr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54" y="7814675"/>
            <a:ext cx="993771" cy="508888"/>
          </a:xfrm>
          <a:prstGeom prst="rect">
            <a:avLst/>
          </a:prstGeom>
        </p:spPr>
      </p:pic>
      <p:pic>
        <p:nvPicPr>
          <p:cNvPr id="308" name="Grafik 307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92FA5FF4-0612-67CF-043D-B6E48D311214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60" y="8135287"/>
            <a:ext cx="1219729" cy="292735"/>
          </a:xfrm>
          <a:prstGeom prst="rect">
            <a:avLst/>
          </a:prstGeom>
        </p:spPr>
      </p:pic>
      <p:pic>
        <p:nvPicPr>
          <p:cNvPr id="310" name="Grafik 309">
            <a:extLst>
              <a:ext uri="{FF2B5EF4-FFF2-40B4-BE49-F238E27FC236}">
                <a16:creationId xmlns:a16="http://schemas.microsoft.com/office/drawing/2014/main" id="{00DA4793-F025-61C7-0693-7F8D32889A81}"/>
              </a:ext>
            </a:extLst>
          </p:cNvPr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6654657" y="7865304"/>
            <a:ext cx="1820773" cy="394188"/>
          </a:xfrm>
          <a:prstGeom prst="rect">
            <a:avLst/>
          </a:prstGeom>
        </p:spPr>
      </p:pic>
      <p:pic>
        <p:nvPicPr>
          <p:cNvPr id="312" name="Grafik 311">
            <a:extLst>
              <a:ext uri="{FF2B5EF4-FFF2-40B4-BE49-F238E27FC236}">
                <a16:creationId xmlns:a16="http://schemas.microsoft.com/office/drawing/2014/main" id="{7D87C280-6B9B-2026-B107-C480DFDF4730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2"/>
              </a:ext>
            </a:extLst>
          </a:blip>
          <a:stretch>
            <a:fillRect/>
          </a:stretch>
        </p:blipFill>
        <p:spPr>
          <a:xfrm>
            <a:off x="15682945" y="8047994"/>
            <a:ext cx="1250746" cy="543803"/>
          </a:xfrm>
          <a:prstGeom prst="rect">
            <a:avLst/>
          </a:prstGeom>
        </p:spPr>
      </p:pic>
      <p:pic>
        <p:nvPicPr>
          <p:cNvPr id="314" name="Grafik 31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C9D22F1-2FF0-5611-5BAF-D3F41EFCA866}"/>
              </a:ext>
            </a:extLst>
          </p:cNvPr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10" y="8591797"/>
            <a:ext cx="999554" cy="459010"/>
          </a:xfrm>
          <a:prstGeom prst="rect">
            <a:avLst/>
          </a:prstGeom>
        </p:spPr>
      </p:pic>
      <p:pic>
        <p:nvPicPr>
          <p:cNvPr id="316" name="Grafik 315" descr="Ein Bild, das Logo, Symbol, Grafiken, Schrift enthält.&#10;&#10;Automatisch generierte Beschreibung">
            <a:extLst>
              <a:ext uri="{FF2B5EF4-FFF2-40B4-BE49-F238E27FC236}">
                <a16:creationId xmlns:a16="http://schemas.microsoft.com/office/drawing/2014/main" id="{7BCFB3F7-D281-DD23-B5B7-C930D52CA1FF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155" y="8021472"/>
            <a:ext cx="820283" cy="820283"/>
          </a:xfrm>
          <a:prstGeom prst="rect">
            <a:avLst/>
          </a:prstGeom>
        </p:spPr>
      </p:pic>
      <p:pic>
        <p:nvPicPr>
          <p:cNvPr id="318" name="Grafik 317" descr="Ein Bild, das Text, Screenshot, Schrift, Rechteck enthält.&#10;&#10;Automatisch generierte Beschreibung">
            <a:extLst>
              <a:ext uri="{FF2B5EF4-FFF2-40B4-BE49-F238E27FC236}">
                <a16:creationId xmlns:a16="http://schemas.microsoft.com/office/drawing/2014/main" id="{76F27D34-EC99-C984-EDD4-60769524B4A9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10" y="8523421"/>
            <a:ext cx="694277" cy="855528"/>
          </a:xfrm>
          <a:prstGeom prst="rect">
            <a:avLst/>
          </a:prstGeom>
        </p:spPr>
      </p:pic>
      <p:pic>
        <p:nvPicPr>
          <p:cNvPr id="320" name="Grafik 319" descr="Ein Bild, das Text, Poster, Menschliches Gesicht, Person enthält.&#10;&#10;Automatisch generierte Beschreibung">
            <a:extLst>
              <a:ext uri="{FF2B5EF4-FFF2-40B4-BE49-F238E27FC236}">
                <a16:creationId xmlns:a16="http://schemas.microsoft.com/office/drawing/2014/main" id="{D07464EB-F059-8BEA-51A2-EBC9730B79C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05" y="8455576"/>
            <a:ext cx="749240" cy="808209"/>
          </a:xfrm>
          <a:prstGeom prst="rect">
            <a:avLst/>
          </a:prstGeom>
        </p:spPr>
      </p:pic>
      <p:pic>
        <p:nvPicPr>
          <p:cNvPr id="322" name="Grafik 321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376479D7-70B0-FB8A-B6C2-4E6C8B818CB8}"/>
              </a:ext>
            </a:extLst>
          </p:cNvPr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57" y="8523421"/>
            <a:ext cx="1275025" cy="459009"/>
          </a:xfrm>
          <a:prstGeom prst="rect">
            <a:avLst/>
          </a:prstGeom>
        </p:spPr>
      </p:pic>
      <p:pic>
        <p:nvPicPr>
          <p:cNvPr id="324" name="Grafik 32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5FA5B35-4F5D-25E5-4CAF-4F1625B382CB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282" y="8718442"/>
            <a:ext cx="1350036" cy="688518"/>
          </a:xfrm>
          <a:prstGeom prst="rect">
            <a:avLst/>
          </a:prstGeom>
        </p:spPr>
      </p:pic>
      <p:pic>
        <p:nvPicPr>
          <p:cNvPr id="326" name="Grafik 325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707DEFEC-30DF-2349-88E0-2587921C58E7}"/>
              </a:ext>
            </a:extLst>
          </p:cNvPr>
          <p:cNvPicPr>
            <a:picLocks noChangeAspect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47" y="8494527"/>
            <a:ext cx="1069806" cy="1069806"/>
          </a:xfrm>
          <a:prstGeom prst="rect">
            <a:avLst/>
          </a:prstGeom>
        </p:spPr>
      </p:pic>
      <p:pic>
        <p:nvPicPr>
          <p:cNvPr id="328" name="Grafik 327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2D91025F-F6E4-07BC-2CDF-2F2D0F3EBF35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922" y="8693154"/>
            <a:ext cx="1802809" cy="569056"/>
          </a:xfrm>
          <a:prstGeom prst="rect">
            <a:avLst/>
          </a:prstGeom>
        </p:spPr>
      </p:pic>
      <p:pic>
        <p:nvPicPr>
          <p:cNvPr id="330" name="Grafik 329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07F897BC-67A8-A4CE-C415-FC12F5629842}"/>
              </a:ext>
            </a:extLst>
          </p:cNvPr>
          <p:cNvPicPr>
            <a:picLocks noChangeAspect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1" y="8859680"/>
            <a:ext cx="2076090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88024" y="679514"/>
            <a:ext cx="8119318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Auswahl mittelständischer Kunden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024" y="1279384"/>
            <a:ext cx="3059162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Enterprise Edition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 dirty="0">
                <a:solidFill>
                  <a:srgbClr val="000000"/>
                </a:solidFill>
                <a:latin typeface="Alexandria 1"/>
              </a:rPr>
              <a:t>17</a:t>
            </a:r>
          </a:p>
        </p:txBody>
      </p:sp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7638CDD-7D30-1562-218A-F137683A1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26" y="1638188"/>
            <a:ext cx="1905000" cy="580393"/>
          </a:xfrm>
          <a:prstGeom prst="rect">
            <a:avLst/>
          </a:prstGeom>
        </p:spPr>
      </p:pic>
      <p:pic>
        <p:nvPicPr>
          <p:cNvPr id="12" name="Grafik 11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AC28A277-E339-361B-6144-1B22ABA0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" y="1924651"/>
            <a:ext cx="1221784" cy="566738"/>
          </a:xfrm>
          <a:prstGeom prst="rect">
            <a:avLst/>
          </a:prstGeom>
        </p:spPr>
      </p:pic>
      <p:pic>
        <p:nvPicPr>
          <p:cNvPr id="14" name="Grafik 1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72634900-11A1-F31B-77DE-2637E5A71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40" y="1733808"/>
            <a:ext cx="3238500" cy="447993"/>
          </a:xfrm>
          <a:prstGeom prst="rect">
            <a:avLst/>
          </a:prstGeom>
        </p:spPr>
      </p:pic>
      <p:pic>
        <p:nvPicPr>
          <p:cNvPr id="16" name="Grafik 15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6D461E2E-8E9F-BEE6-7359-B03C9C689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1708452"/>
            <a:ext cx="1989595" cy="676979"/>
          </a:xfrm>
          <a:prstGeom prst="rect">
            <a:avLst/>
          </a:prstGeom>
        </p:spPr>
      </p:pic>
      <p:pic>
        <p:nvPicPr>
          <p:cNvPr id="18" name="Grafik 17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09754965-1D77-44CE-57E7-6FD15E09F8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07" y="1903715"/>
            <a:ext cx="1989594" cy="738684"/>
          </a:xfrm>
          <a:prstGeom prst="rect">
            <a:avLst/>
          </a:prstGeom>
        </p:spPr>
      </p:pic>
      <p:pic>
        <p:nvPicPr>
          <p:cNvPr id="20" name="Grafik 1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9E731BD-22CA-F003-5883-D1DD91B58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01" y="1865256"/>
            <a:ext cx="1242100" cy="693265"/>
          </a:xfrm>
          <a:prstGeom prst="rect">
            <a:avLst/>
          </a:prstGeom>
        </p:spPr>
      </p:pic>
      <p:pic>
        <p:nvPicPr>
          <p:cNvPr id="22" name="Grafik 2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2B9398E6-DFDD-0CCA-63A9-6CEC017A1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16" y="1903714"/>
            <a:ext cx="1534980" cy="629735"/>
          </a:xfrm>
          <a:prstGeom prst="rect">
            <a:avLst/>
          </a:prstGeom>
        </p:spPr>
      </p:pic>
      <p:pic>
        <p:nvPicPr>
          <p:cNvPr id="24" name="Grafik 23" descr="Ein Bild, das Schrift, Text, weiß, Grafiken enthält.&#10;&#10;Automatisch generierte Beschreibung">
            <a:extLst>
              <a:ext uri="{FF2B5EF4-FFF2-40B4-BE49-F238E27FC236}">
                <a16:creationId xmlns:a16="http://schemas.microsoft.com/office/drawing/2014/main" id="{3EFDF838-20E6-2537-F7CC-B7F639CD9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5256"/>
            <a:ext cx="928688" cy="695620"/>
          </a:xfrm>
          <a:prstGeom prst="rect">
            <a:avLst/>
          </a:prstGeom>
        </p:spPr>
      </p:pic>
      <p:pic>
        <p:nvPicPr>
          <p:cNvPr id="26" name="Grafik 2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309285B-775C-55F9-171E-7BBACD9CEE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" y="2761990"/>
            <a:ext cx="1401647" cy="562242"/>
          </a:xfrm>
          <a:prstGeom prst="rect">
            <a:avLst/>
          </a:prstGeom>
        </p:spPr>
      </p:pic>
      <p:pic>
        <p:nvPicPr>
          <p:cNvPr id="28" name="Grafik 27" descr="Ein Bild, das Grafiken, Schrift, Text, Logo enthält.&#10;&#10;Automatisch generierte Beschreibung">
            <a:extLst>
              <a:ext uri="{FF2B5EF4-FFF2-40B4-BE49-F238E27FC236}">
                <a16:creationId xmlns:a16="http://schemas.microsoft.com/office/drawing/2014/main" id="{9EECF274-0E79-DC8A-4CCB-6040E9C0D2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125" y="2814661"/>
            <a:ext cx="1080561" cy="409664"/>
          </a:xfrm>
          <a:prstGeom prst="rect">
            <a:avLst/>
          </a:prstGeom>
        </p:spPr>
      </p:pic>
      <p:pic>
        <p:nvPicPr>
          <p:cNvPr id="30" name="Grafik 29" descr="Ein Bild, das Schrift, Symbol, Logo, Grafiken enthält.&#10;&#10;Automatisch generierte Beschreibung">
            <a:extLst>
              <a:ext uri="{FF2B5EF4-FFF2-40B4-BE49-F238E27FC236}">
                <a16:creationId xmlns:a16="http://schemas.microsoft.com/office/drawing/2014/main" id="{4AFCF70F-CE65-991B-A3D4-9897857CF0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607" y="2136393"/>
            <a:ext cx="1509668" cy="498075"/>
          </a:xfrm>
          <a:prstGeom prst="rect">
            <a:avLst/>
          </a:prstGeom>
        </p:spPr>
      </p:pic>
      <p:pic>
        <p:nvPicPr>
          <p:cNvPr id="32" name="Grafik 31" descr="Ein Bild, das Text, Schrift, Design enthält.&#10;&#10;Automatisch generierte Beschreibung">
            <a:extLst>
              <a:ext uri="{FF2B5EF4-FFF2-40B4-BE49-F238E27FC236}">
                <a16:creationId xmlns:a16="http://schemas.microsoft.com/office/drawing/2014/main" id="{9A3D11A3-2072-2452-AD32-05EA63739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708" y="2385431"/>
            <a:ext cx="1080561" cy="1080561"/>
          </a:xfrm>
          <a:prstGeom prst="rect">
            <a:avLst/>
          </a:prstGeom>
        </p:spPr>
      </p:pic>
      <p:pic>
        <p:nvPicPr>
          <p:cNvPr id="34" name="Grafik 33" descr="Ein Bild, das Text, Schrift, Logo, weiß enthält.&#10;&#10;Automatisch generierte Beschreibung">
            <a:extLst>
              <a:ext uri="{FF2B5EF4-FFF2-40B4-BE49-F238E27FC236}">
                <a16:creationId xmlns:a16="http://schemas.microsoft.com/office/drawing/2014/main" id="{345FA900-B7F5-C994-351D-B33E84F058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63" y="2218581"/>
            <a:ext cx="1674332" cy="766562"/>
          </a:xfrm>
          <a:prstGeom prst="rect">
            <a:avLst/>
          </a:prstGeom>
        </p:spPr>
      </p:pic>
      <p:pic>
        <p:nvPicPr>
          <p:cNvPr id="36" name="Grafik 35" descr="Ein Bild, das Schrift, Logo, weiß, Grafiken enthält.&#10;&#10;Automatisch generierte Beschreibung">
            <a:extLst>
              <a:ext uri="{FF2B5EF4-FFF2-40B4-BE49-F238E27FC236}">
                <a16:creationId xmlns:a16="http://schemas.microsoft.com/office/drawing/2014/main" id="{4C59BF61-74CF-E9A2-E0C4-0080786D3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189" y="2261140"/>
            <a:ext cx="1001699" cy="1001699"/>
          </a:xfrm>
          <a:prstGeom prst="rect">
            <a:avLst/>
          </a:prstGeom>
        </p:spPr>
      </p:pic>
      <p:pic>
        <p:nvPicPr>
          <p:cNvPr id="38" name="Grafik 37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14D56BA2-3EF6-53D8-A576-FE05EB8B0B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387915"/>
            <a:ext cx="1387342" cy="685000"/>
          </a:xfrm>
          <a:prstGeom prst="rect">
            <a:avLst/>
          </a:prstGeom>
        </p:spPr>
      </p:pic>
      <p:pic>
        <p:nvPicPr>
          <p:cNvPr id="40" name="Grafik 39" descr="Ein Bild, das Logo, Schrift, Grafiken, Symbol enthält.&#10;&#10;Automatisch generierte Beschreibung">
            <a:extLst>
              <a:ext uri="{FF2B5EF4-FFF2-40B4-BE49-F238E27FC236}">
                <a16:creationId xmlns:a16="http://schemas.microsoft.com/office/drawing/2014/main" id="{96820D50-49BB-BD38-8CD3-A6DA6E6D44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21" y="1570577"/>
            <a:ext cx="690563" cy="690563"/>
          </a:xfrm>
          <a:prstGeom prst="rect">
            <a:avLst/>
          </a:prstGeom>
        </p:spPr>
      </p:pic>
      <p:pic>
        <p:nvPicPr>
          <p:cNvPr id="42" name="Grafik 4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DFD6565-1993-00F8-4208-83B7AB267A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46" y="3162366"/>
            <a:ext cx="2143125" cy="461459"/>
          </a:xfrm>
          <a:prstGeom prst="rect">
            <a:avLst/>
          </a:prstGeom>
        </p:spPr>
      </p:pic>
      <p:pic>
        <p:nvPicPr>
          <p:cNvPr id="44" name="Grafik 43" descr="Ein Bild, das Grafiken, Text, Farbigkeit, Grafikdesign enthält.&#10;&#10;Automatisch generierte Beschreibung">
            <a:extLst>
              <a:ext uri="{FF2B5EF4-FFF2-40B4-BE49-F238E27FC236}">
                <a16:creationId xmlns:a16="http://schemas.microsoft.com/office/drawing/2014/main" id="{C59B9FD3-99B3-1120-A16F-71B069BE298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42" y="3251212"/>
            <a:ext cx="2439879" cy="342725"/>
          </a:xfrm>
          <a:prstGeom prst="rect">
            <a:avLst/>
          </a:prstGeom>
        </p:spPr>
      </p:pic>
      <p:pic>
        <p:nvPicPr>
          <p:cNvPr id="46" name="Grafik 45" descr="Ein Bild, das Typografie, Schrift, Text, Kalligrafie enthält.&#10;&#10;Automatisch generierte Beschreibung">
            <a:extLst>
              <a:ext uri="{FF2B5EF4-FFF2-40B4-BE49-F238E27FC236}">
                <a16:creationId xmlns:a16="http://schemas.microsoft.com/office/drawing/2014/main" id="{0B0BD361-64C4-E7CD-12D3-84A17815980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260" y="2986541"/>
            <a:ext cx="2307766" cy="424417"/>
          </a:xfrm>
          <a:prstGeom prst="rect">
            <a:avLst/>
          </a:prstGeom>
        </p:spPr>
      </p:pic>
      <p:pic>
        <p:nvPicPr>
          <p:cNvPr id="48" name="Grafik 47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604935E0-8ABD-0E39-31A8-874C17FC3D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80" y="3299430"/>
            <a:ext cx="1409524" cy="502330"/>
          </a:xfrm>
          <a:prstGeom prst="rect">
            <a:avLst/>
          </a:prstGeom>
        </p:spPr>
      </p:pic>
      <p:pic>
        <p:nvPicPr>
          <p:cNvPr id="50" name="Grafik 49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0E9F20C9-420E-96F3-93BB-1E0C733E103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04" y="2735091"/>
            <a:ext cx="2000250" cy="384048"/>
          </a:xfrm>
          <a:prstGeom prst="rect">
            <a:avLst/>
          </a:prstGeom>
        </p:spPr>
      </p:pic>
      <p:pic>
        <p:nvPicPr>
          <p:cNvPr id="52" name="Grafik 5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8C8B286C-5A0A-90F1-1019-5915CCC2EC9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6" y="2675527"/>
            <a:ext cx="948298" cy="948298"/>
          </a:xfrm>
          <a:prstGeom prst="rect">
            <a:avLst/>
          </a:prstGeom>
        </p:spPr>
      </p:pic>
      <p:pic>
        <p:nvPicPr>
          <p:cNvPr id="54" name="Grafik 53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DE86F643-85C5-FE53-6B96-E6C768159CA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82" y="2723528"/>
            <a:ext cx="2143125" cy="375847"/>
          </a:xfrm>
          <a:prstGeom prst="rect">
            <a:avLst/>
          </a:prstGeom>
        </p:spPr>
      </p:pic>
      <p:pic>
        <p:nvPicPr>
          <p:cNvPr id="56" name="Grafik 55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19C26818-94CF-C7F9-9282-FE78E247D41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14" y="2777677"/>
            <a:ext cx="1862137" cy="331047"/>
          </a:xfrm>
          <a:prstGeom prst="rect">
            <a:avLst/>
          </a:prstGeom>
        </p:spPr>
      </p:pic>
      <p:pic>
        <p:nvPicPr>
          <p:cNvPr id="58" name="Grafik 57" descr="Ein Bild, das Schrift, Logo, Grafiken, weiß enthält.&#10;&#10;Automatisch generierte Beschreibung">
            <a:extLst>
              <a:ext uri="{FF2B5EF4-FFF2-40B4-BE49-F238E27FC236}">
                <a16:creationId xmlns:a16="http://schemas.microsoft.com/office/drawing/2014/main" id="{F5BE95C2-3304-1B67-EB04-04D7BDD1D0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432" y="3035595"/>
            <a:ext cx="1409525" cy="1409525"/>
          </a:xfrm>
          <a:prstGeom prst="rect">
            <a:avLst/>
          </a:prstGeom>
        </p:spPr>
      </p:pic>
      <p:pic>
        <p:nvPicPr>
          <p:cNvPr id="60" name="Grafik 59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1F5913EE-D999-26BD-2BED-CED6D740216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89" y="3933602"/>
            <a:ext cx="1892192" cy="407429"/>
          </a:xfrm>
          <a:prstGeom prst="rect">
            <a:avLst/>
          </a:prstGeom>
        </p:spPr>
      </p:pic>
      <p:pic>
        <p:nvPicPr>
          <p:cNvPr id="62" name="Grafik 61" descr="Ein Bild, das Schrift, Grafiken, Text, Logo enthält.&#10;&#10;Automatisch generierte Beschreibung">
            <a:extLst>
              <a:ext uri="{FF2B5EF4-FFF2-40B4-BE49-F238E27FC236}">
                <a16:creationId xmlns:a16="http://schemas.microsoft.com/office/drawing/2014/main" id="{6B3EAFA6-260E-6360-F434-110D258B88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01" y="3933602"/>
            <a:ext cx="1083331" cy="606665"/>
          </a:xfrm>
          <a:prstGeom prst="rect">
            <a:avLst/>
          </a:prstGeom>
        </p:spPr>
      </p:pic>
      <p:pic>
        <p:nvPicPr>
          <p:cNvPr id="64" name="Grafik 63" descr="Ein Bild, das Text, Schrift, Design, Grafiken enthält.&#10;&#10;Automatisch generierte Beschreibung">
            <a:extLst>
              <a:ext uri="{FF2B5EF4-FFF2-40B4-BE49-F238E27FC236}">
                <a16:creationId xmlns:a16="http://schemas.microsoft.com/office/drawing/2014/main" id="{852470F1-5B06-1AB6-2BE6-038AA972F36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52" y="3914815"/>
            <a:ext cx="948298" cy="948298"/>
          </a:xfrm>
          <a:prstGeom prst="rect">
            <a:avLst/>
          </a:prstGeom>
        </p:spPr>
      </p:pic>
      <p:pic>
        <p:nvPicPr>
          <p:cNvPr id="66" name="Grafik 65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B86D5BE2-676C-F7AB-32C4-9C79B3D9B46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06" y="3740358"/>
            <a:ext cx="1493770" cy="522820"/>
          </a:xfrm>
          <a:prstGeom prst="rect">
            <a:avLst/>
          </a:prstGeom>
        </p:spPr>
      </p:pic>
      <p:pic>
        <p:nvPicPr>
          <p:cNvPr id="68" name="Grafik 67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A0021A67-4F9E-24A8-A387-FD1785CB8B2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" y="3806313"/>
            <a:ext cx="2124989" cy="531247"/>
          </a:xfrm>
          <a:prstGeom prst="rect">
            <a:avLst/>
          </a:prstGeom>
        </p:spPr>
      </p:pic>
      <p:pic>
        <p:nvPicPr>
          <p:cNvPr id="70" name="Grafik 69" descr="Ein Bild, das Logo, Symbol, Schrift, Grafiken enthält.&#10;&#10;Automatisch generierte Beschreibung">
            <a:extLst>
              <a:ext uri="{FF2B5EF4-FFF2-40B4-BE49-F238E27FC236}">
                <a16:creationId xmlns:a16="http://schemas.microsoft.com/office/drawing/2014/main" id="{824B551E-EB4F-B63B-F2D0-D755AC69013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87" y="3217736"/>
            <a:ext cx="1083331" cy="578718"/>
          </a:xfrm>
          <a:prstGeom prst="rect">
            <a:avLst/>
          </a:prstGeom>
        </p:spPr>
      </p:pic>
      <p:pic>
        <p:nvPicPr>
          <p:cNvPr id="72" name="Grafik 71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3C774F80-9863-0C87-195B-8C3FFA6379C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339" y="2732782"/>
            <a:ext cx="1336117" cy="668059"/>
          </a:xfrm>
          <a:prstGeom prst="rect">
            <a:avLst/>
          </a:prstGeom>
        </p:spPr>
      </p:pic>
      <p:pic>
        <p:nvPicPr>
          <p:cNvPr id="74" name="Grafik 7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C51B80B-363F-8353-F8A0-66B15210369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58" y="4044736"/>
            <a:ext cx="1738217" cy="665598"/>
          </a:xfrm>
          <a:prstGeom prst="rect">
            <a:avLst/>
          </a:prstGeom>
        </p:spPr>
      </p:pic>
      <p:pic>
        <p:nvPicPr>
          <p:cNvPr id="76" name="Grafik 75" descr="Ein Bild, das Grün, Schrift, Text, Screenshot enthält.&#10;&#10;Automatisch generierte Beschreibung">
            <a:extLst>
              <a:ext uri="{FF2B5EF4-FFF2-40B4-BE49-F238E27FC236}">
                <a16:creationId xmlns:a16="http://schemas.microsoft.com/office/drawing/2014/main" id="{6E47BB59-86B5-E282-DCC0-B78E010CDB0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11" y="3978362"/>
            <a:ext cx="690161" cy="718395"/>
          </a:xfrm>
          <a:prstGeom prst="rect">
            <a:avLst/>
          </a:prstGeom>
        </p:spPr>
      </p:pic>
      <p:pic>
        <p:nvPicPr>
          <p:cNvPr id="78" name="Grafik 7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6B72163-A058-E80D-D487-BD49AD85C22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41" y="3480943"/>
            <a:ext cx="1524979" cy="393320"/>
          </a:xfrm>
          <a:prstGeom prst="rect">
            <a:avLst/>
          </a:prstGeom>
        </p:spPr>
      </p:pic>
      <p:pic>
        <p:nvPicPr>
          <p:cNvPr id="80" name="Grafik 79" descr="Ein Bild, das Schrift, Grafiken, Screenshot, Logo enthält.&#10;&#10;Automatisch generierte Beschreibung">
            <a:extLst>
              <a:ext uri="{FF2B5EF4-FFF2-40B4-BE49-F238E27FC236}">
                <a16:creationId xmlns:a16="http://schemas.microsoft.com/office/drawing/2014/main" id="{C2B3791E-6B91-B4C9-9E03-DE1E04387BC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340" y="3431562"/>
            <a:ext cx="1203243" cy="665369"/>
          </a:xfrm>
          <a:prstGeom prst="rect">
            <a:avLst/>
          </a:prstGeom>
        </p:spPr>
      </p:pic>
      <p:pic>
        <p:nvPicPr>
          <p:cNvPr id="82" name="Grafik 81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17617A27-34E3-A075-59EA-1F08FD3F263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40" y="4093173"/>
            <a:ext cx="1691905" cy="577186"/>
          </a:xfrm>
          <a:prstGeom prst="rect">
            <a:avLst/>
          </a:prstGeom>
        </p:spPr>
      </p:pic>
      <p:pic>
        <p:nvPicPr>
          <p:cNvPr id="84" name="Grafik 83" descr="Ein Bild, das Typografie, Schrift, Text, Grafiken enthält.&#10;&#10;Automatisch generierte Beschreibung">
            <a:extLst>
              <a:ext uri="{FF2B5EF4-FFF2-40B4-BE49-F238E27FC236}">
                <a16:creationId xmlns:a16="http://schemas.microsoft.com/office/drawing/2014/main" id="{FDF54C9B-4AFA-2ECA-1F45-2E48FD91E45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83" y="3753340"/>
            <a:ext cx="2095501" cy="322949"/>
          </a:xfrm>
          <a:prstGeom prst="rect">
            <a:avLst/>
          </a:prstGeom>
        </p:spPr>
      </p:pic>
      <p:pic>
        <p:nvPicPr>
          <p:cNvPr id="86" name="Grafik 85" descr="Ein Bild, das Schrift, Logo, Electric Blue (Farbe), Symbol enthält.&#10;&#10;Automatisch generierte Beschreibung">
            <a:extLst>
              <a:ext uri="{FF2B5EF4-FFF2-40B4-BE49-F238E27FC236}">
                <a16:creationId xmlns:a16="http://schemas.microsoft.com/office/drawing/2014/main" id="{D237BA21-2672-C599-7C11-8C9DE17EC96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734" y="3290597"/>
            <a:ext cx="1479265" cy="569992"/>
          </a:xfrm>
          <a:prstGeom prst="rect">
            <a:avLst/>
          </a:prstGeom>
        </p:spPr>
      </p:pic>
      <p:pic>
        <p:nvPicPr>
          <p:cNvPr id="88" name="Grafik 8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5340F1A-6D66-5F80-590A-A89A4267CEC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89" y="4410342"/>
            <a:ext cx="1385850" cy="679933"/>
          </a:xfrm>
          <a:prstGeom prst="rect">
            <a:avLst/>
          </a:prstGeom>
        </p:spPr>
      </p:pic>
      <p:pic>
        <p:nvPicPr>
          <p:cNvPr id="90" name="Grafik 89" descr="Ein Bild, das Logo, Schrift, Grafiken, Design enthält.&#10;&#10;Automatisch generierte Beschreibung">
            <a:extLst>
              <a:ext uri="{FF2B5EF4-FFF2-40B4-BE49-F238E27FC236}">
                <a16:creationId xmlns:a16="http://schemas.microsoft.com/office/drawing/2014/main" id="{C6C0311C-1BB2-1BF5-CF17-013A5669BF6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0" y="5028558"/>
            <a:ext cx="1433721" cy="716861"/>
          </a:xfrm>
          <a:prstGeom prst="rect">
            <a:avLst/>
          </a:prstGeom>
        </p:spPr>
      </p:pic>
      <p:pic>
        <p:nvPicPr>
          <p:cNvPr id="92" name="Grafik 91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3CD007C1-374F-ECE6-69AC-34C71435FD4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" y="5171691"/>
            <a:ext cx="1024376" cy="512188"/>
          </a:xfrm>
          <a:prstGeom prst="rect">
            <a:avLst/>
          </a:prstGeom>
        </p:spPr>
      </p:pic>
      <p:pic>
        <p:nvPicPr>
          <p:cNvPr id="94" name="Grafik 9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D01A38B-E863-0089-3116-52F24B1E6A5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771" y="4067826"/>
            <a:ext cx="948299" cy="948299"/>
          </a:xfrm>
          <a:prstGeom prst="rect">
            <a:avLst/>
          </a:prstGeom>
        </p:spPr>
      </p:pic>
      <p:pic>
        <p:nvPicPr>
          <p:cNvPr id="96" name="Grafik 95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CCD03107-4E70-A1F0-EE64-ABFFDDA306C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86" y="4389205"/>
            <a:ext cx="1782407" cy="754294"/>
          </a:xfrm>
          <a:prstGeom prst="rect">
            <a:avLst/>
          </a:prstGeom>
        </p:spPr>
      </p:pic>
      <p:pic>
        <p:nvPicPr>
          <p:cNvPr id="98" name="Grafik 9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AB3742E-13EA-CAFC-D6CB-89725312E31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" y="4609428"/>
            <a:ext cx="1493771" cy="370959"/>
          </a:xfrm>
          <a:prstGeom prst="rect">
            <a:avLst/>
          </a:prstGeom>
        </p:spPr>
      </p:pic>
      <p:pic>
        <p:nvPicPr>
          <p:cNvPr id="100" name="Grafik 99" descr="Ein Bild, das Schrift, Logo, Grafiken, Marke enthält.&#10;&#10;Automatisch generierte Beschreibung">
            <a:extLst>
              <a:ext uri="{FF2B5EF4-FFF2-40B4-BE49-F238E27FC236}">
                <a16:creationId xmlns:a16="http://schemas.microsoft.com/office/drawing/2014/main" id="{8567F4CE-3F6C-2F65-87F7-7EC2081F0D4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384" y="4145081"/>
            <a:ext cx="1293123" cy="679932"/>
          </a:xfrm>
          <a:prstGeom prst="rect">
            <a:avLst/>
          </a:prstGeom>
        </p:spPr>
      </p:pic>
      <p:pic>
        <p:nvPicPr>
          <p:cNvPr id="102" name="Grafik 101" descr="Ein Bild, das Text, Schrift, Logo, Design enthält.&#10;&#10;Automatisch generierte Beschreibung">
            <a:extLst>
              <a:ext uri="{FF2B5EF4-FFF2-40B4-BE49-F238E27FC236}">
                <a16:creationId xmlns:a16="http://schemas.microsoft.com/office/drawing/2014/main" id="{1191A65A-7367-3710-6A73-1377AB7F4C8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60" y="4067826"/>
            <a:ext cx="968255" cy="644330"/>
          </a:xfrm>
          <a:prstGeom prst="rect">
            <a:avLst/>
          </a:prstGeom>
        </p:spPr>
      </p:pic>
      <p:pic>
        <p:nvPicPr>
          <p:cNvPr id="104" name="Grafik 103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FC587E6F-ACC2-8C9A-C507-18484A70D7D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818" y="4014929"/>
            <a:ext cx="1493770" cy="471717"/>
          </a:xfrm>
          <a:prstGeom prst="rect">
            <a:avLst/>
          </a:prstGeom>
        </p:spPr>
      </p:pic>
      <p:pic>
        <p:nvPicPr>
          <p:cNvPr id="106" name="Grafik 105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59305273-53A3-B07A-DEBF-E1F2BB31EE7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29" y="4922644"/>
            <a:ext cx="2223913" cy="442130"/>
          </a:xfrm>
          <a:prstGeom prst="rect">
            <a:avLst/>
          </a:prstGeom>
        </p:spPr>
      </p:pic>
      <p:pic>
        <p:nvPicPr>
          <p:cNvPr id="108" name="Grafik 107" descr="Ein Bild, das Schrift, Grafiken, rot, Logo enthält.&#10;&#10;Automatisch generierte Beschreibung">
            <a:extLst>
              <a:ext uri="{FF2B5EF4-FFF2-40B4-BE49-F238E27FC236}">
                <a16:creationId xmlns:a16="http://schemas.microsoft.com/office/drawing/2014/main" id="{DD997EAC-67B9-414F-6B7A-8CC6F7828AF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29" y="4750308"/>
            <a:ext cx="1461439" cy="749337"/>
          </a:xfrm>
          <a:prstGeom prst="rect">
            <a:avLst/>
          </a:prstGeom>
        </p:spPr>
      </p:pic>
      <p:pic>
        <p:nvPicPr>
          <p:cNvPr id="110" name="Grafik 109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8602FE88-07F9-B4FB-68BD-D4103BC8E3C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138" y="4707329"/>
            <a:ext cx="1553159" cy="1007775"/>
          </a:xfrm>
          <a:prstGeom prst="rect">
            <a:avLst/>
          </a:prstGeom>
        </p:spPr>
      </p:pic>
      <p:pic>
        <p:nvPicPr>
          <p:cNvPr id="112" name="Grafik 111" descr="Ein Bild, das Schrift, Typografie, Design enthält.&#10;&#10;Automatisch generierte Beschreibung">
            <a:extLst>
              <a:ext uri="{FF2B5EF4-FFF2-40B4-BE49-F238E27FC236}">
                <a16:creationId xmlns:a16="http://schemas.microsoft.com/office/drawing/2014/main" id="{F9B4EAE5-4026-B8D8-CEBD-124A6E9C3C4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44" y="4761499"/>
            <a:ext cx="1324408" cy="437775"/>
          </a:xfrm>
          <a:prstGeom prst="rect">
            <a:avLst/>
          </a:prstGeom>
        </p:spPr>
      </p:pic>
      <p:pic>
        <p:nvPicPr>
          <p:cNvPr id="114" name="Grafik 113" descr="Ein Bild, das Text, Schrift, Design, Logo enthält.&#10;&#10;Automatisch generierte Beschreibung">
            <a:extLst>
              <a:ext uri="{FF2B5EF4-FFF2-40B4-BE49-F238E27FC236}">
                <a16:creationId xmlns:a16="http://schemas.microsoft.com/office/drawing/2014/main" id="{742A10C6-8F54-F12A-5531-B2ED797D9F9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506" y="4565464"/>
            <a:ext cx="1461439" cy="1461439"/>
          </a:xfrm>
          <a:prstGeom prst="rect">
            <a:avLst/>
          </a:prstGeom>
        </p:spPr>
      </p:pic>
      <p:pic>
        <p:nvPicPr>
          <p:cNvPr id="116" name="Grafik 11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21E050DD-B7F2-2113-A289-2E006DACA27E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99" y="5023826"/>
            <a:ext cx="2223912" cy="340948"/>
          </a:xfrm>
          <a:prstGeom prst="rect">
            <a:avLst/>
          </a:prstGeom>
        </p:spPr>
      </p:pic>
      <p:pic>
        <p:nvPicPr>
          <p:cNvPr id="118" name="Grafik 117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6BF8CC73-8B15-81B8-27CB-5E244FE0539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42" y="5047978"/>
            <a:ext cx="1185874" cy="496412"/>
          </a:xfrm>
          <a:prstGeom prst="rect">
            <a:avLst/>
          </a:prstGeom>
        </p:spPr>
      </p:pic>
      <p:pic>
        <p:nvPicPr>
          <p:cNvPr id="120" name="Grafik 119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95F9F407-A321-79AF-53BE-E06243290E3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7" y="4989140"/>
            <a:ext cx="1157070" cy="769977"/>
          </a:xfrm>
          <a:prstGeom prst="rect">
            <a:avLst/>
          </a:prstGeom>
        </p:spPr>
      </p:pic>
      <p:pic>
        <p:nvPicPr>
          <p:cNvPr id="122" name="Grafik 121" descr="Ein Bild, das Logo, Schrift, Symbol, Grafiken enthält.&#10;&#10;Automatisch generierte Beschreibung">
            <a:extLst>
              <a:ext uri="{FF2B5EF4-FFF2-40B4-BE49-F238E27FC236}">
                <a16:creationId xmlns:a16="http://schemas.microsoft.com/office/drawing/2014/main" id="{CDBF22D6-07CB-66A3-7FEB-8EA87C29734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31" y="5706183"/>
            <a:ext cx="1892193" cy="429018"/>
          </a:xfrm>
          <a:prstGeom prst="rect">
            <a:avLst/>
          </a:prstGeom>
        </p:spPr>
      </p:pic>
      <p:pic>
        <p:nvPicPr>
          <p:cNvPr id="124" name="Grafik 123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D22C55BB-4163-DD88-846F-154634B1281E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72" y="5326674"/>
            <a:ext cx="1462306" cy="818891"/>
          </a:xfrm>
          <a:prstGeom prst="rect">
            <a:avLst/>
          </a:prstGeom>
        </p:spPr>
      </p:pic>
      <p:pic>
        <p:nvPicPr>
          <p:cNvPr id="126" name="Grafik 125" descr="Ein Bild, das Schrift, Logo, Grafiken, Design enthält.&#10;&#10;Automatisch generierte Beschreibung">
            <a:extLst>
              <a:ext uri="{FF2B5EF4-FFF2-40B4-BE49-F238E27FC236}">
                <a16:creationId xmlns:a16="http://schemas.microsoft.com/office/drawing/2014/main" id="{C2988F89-3492-6172-C1C8-B86F8B52FA8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21" y="5394915"/>
            <a:ext cx="1974997" cy="1390635"/>
          </a:xfrm>
          <a:prstGeom prst="rect">
            <a:avLst/>
          </a:prstGeom>
        </p:spPr>
      </p:pic>
      <p:pic>
        <p:nvPicPr>
          <p:cNvPr id="128" name="Grafik 127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F8C8496F-4CAE-2386-FC41-63B0FB5C06F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07" y="5706183"/>
            <a:ext cx="1531050" cy="340948"/>
          </a:xfrm>
          <a:prstGeom prst="rect">
            <a:avLst/>
          </a:prstGeom>
        </p:spPr>
      </p:pic>
      <p:pic>
        <p:nvPicPr>
          <p:cNvPr id="130" name="Grafik 129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69E59452-2FFA-3DC9-CA17-E3064506804E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77" y="5621119"/>
            <a:ext cx="1429710" cy="754887"/>
          </a:xfrm>
          <a:prstGeom prst="rect">
            <a:avLst/>
          </a:prstGeom>
        </p:spPr>
      </p:pic>
      <p:pic>
        <p:nvPicPr>
          <p:cNvPr id="132" name="Grafik 131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979F3D70-B049-24E5-E164-E774744DB6C2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12" y="5728196"/>
            <a:ext cx="1414952" cy="647810"/>
          </a:xfrm>
          <a:prstGeom prst="rect">
            <a:avLst/>
          </a:prstGeom>
        </p:spPr>
      </p:pic>
      <p:pic>
        <p:nvPicPr>
          <p:cNvPr id="134" name="Grafik 133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E1679884-6835-D531-36E9-C1EA57205355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46" y="5793590"/>
            <a:ext cx="1562185" cy="572661"/>
          </a:xfrm>
          <a:prstGeom prst="rect">
            <a:avLst/>
          </a:prstGeom>
        </p:spPr>
      </p:pic>
      <p:pic>
        <p:nvPicPr>
          <p:cNvPr id="136" name="Grafik 13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2ACE1E7-5C2A-8C8D-B202-D510099CFE3C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6" y="5683879"/>
            <a:ext cx="1681725" cy="890003"/>
          </a:xfrm>
          <a:prstGeom prst="rect">
            <a:avLst/>
          </a:prstGeom>
        </p:spPr>
      </p:pic>
      <p:pic>
        <p:nvPicPr>
          <p:cNvPr id="138" name="Grafik 137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3A364228-306A-26B5-7E27-5C862291099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60" y="5590859"/>
            <a:ext cx="1419382" cy="265792"/>
          </a:xfrm>
          <a:prstGeom prst="rect">
            <a:avLst/>
          </a:prstGeom>
        </p:spPr>
      </p:pic>
      <p:pic>
        <p:nvPicPr>
          <p:cNvPr id="140" name="Grafik 139" descr="Ein Bild, das Schrift, Text, Grafiken, weiß enthält.&#10;&#10;Automatisch generierte Beschreibung">
            <a:extLst>
              <a:ext uri="{FF2B5EF4-FFF2-40B4-BE49-F238E27FC236}">
                <a16:creationId xmlns:a16="http://schemas.microsoft.com/office/drawing/2014/main" id="{BC1B13D6-2004-2C51-1F78-575E9A3F5A8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51" y="6299870"/>
            <a:ext cx="998743" cy="691130"/>
          </a:xfrm>
          <a:prstGeom prst="rect">
            <a:avLst/>
          </a:prstGeom>
        </p:spPr>
      </p:pic>
      <p:pic>
        <p:nvPicPr>
          <p:cNvPr id="142" name="Grafik 141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FCD6973A-0B1B-F3BD-8CFF-39AE9D8A1B07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313" y="5533350"/>
            <a:ext cx="814152" cy="814152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28FBC01A-333D-D6C5-D8FD-28DFA0CC5B37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" y="6645146"/>
            <a:ext cx="2925647" cy="238928"/>
          </a:xfrm>
          <a:prstGeom prst="rect">
            <a:avLst/>
          </a:prstGeom>
        </p:spPr>
      </p:pic>
      <p:pic>
        <p:nvPicPr>
          <p:cNvPr id="146" name="Grafik 145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5EC9DB15-6BE8-D0CA-785B-E8145907867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762" y="6402690"/>
            <a:ext cx="1950732" cy="335959"/>
          </a:xfrm>
          <a:prstGeom prst="rect">
            <a:avLst/>
          </a:prstGeom>
        </p:spPr>
      </p:pic>
      <p:pic>
        <p:nvPicPr>
          <p:cNvPr id="148" name="Grafik 147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1ADA90E8-F3BF-D562-8E3C-55D7B5AF0ADD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48" y="5619802"/>
            <a:ext cx="1725690" cy="525763"/>
          </a:xfrm>
          <a:prstGeom prst="rect">
            <a:avLst/>
          </a:prstGeom>
        </p:spPr>
      </p:pic>
      <p:pic>
        <p:nvPicPr>
          <p:cNvPr id="150" name="Grafik 149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A840DAF7-CC26-3163-40F4-C327454EFFE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930" y="6218752"/>
            <a:ext cx="1759584" cy="703834"/>
          </a:xfrm>
          <a:prstGeom prst="rect">
            <a:avLst/>
          </a:prstGeom>
        </p:spPr>
      </p:pic>
      <p:pic>
        <p:nvPicPr>
          <p:cNvPr id="152" name="Grafik 151" descr="Ein Bild, das Text, Schrift, weiß, Design enthält.&#10;&#10;Automatisch generierte Beschreibung">
            <a:extLst>
              <a:ext uri="{FF2B5EF4-FFF2-40B4-BE49-F238E27FC236}">
                <a16:creationId xmlns:a16="http://schemas.microsoft.com/office/drawing/2014/main" id="{82AEB67D-8FDF-A912-B0AE-003F2DB50924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10" y="5920692"/>
            <a:ext cx="1221544" cy="1221544"/>
          </a:xfrm>
          <a:prstGeom prst="rect">
            <a:avLst/>
          </a:prstGeom>
        </p:spPr>
      </p:pic>
      <p:pic>
        <p:nvPicPr>
          <p:cNvPr id="154" name="Grafik 153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E83C2A9A-F032-F277-C71B-F72768191DD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53" y="7119214"/>
            <a:ext cx="1665372" cy="824855"/>
          </a:xfrm>
          <a:prstGeom prst="rect">
            <a:avLst/>
          </a:prstGeom>
        </p:spPr>
      </p:pic>
      <p:pic>
        <p:nvPicPr>
          <p:cNvPr id="156" name="Grafik 155" descr="Ein Bild, das Schrift, Screenshot, Logo, Symbol enthält.&#10;&#10;Automatisch generierte Beschreibung">
            <a:extLst>
              <a:ext uri="{FF2B5EF4-FFF2-40B4-BE49-F238E27FC236}">
                <a16:creationId xmlns:a16="http://schemas.microsoft.com/office/drawing/2014/main" id="{98BAE9A5-2744-A2AF-2ADC-6F1B44FD7C2C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27" y="7133303"/>
            <a:ext cx="1682250" cy="624575"/>
          </a:xfrm>
          <a:prstGeom prst="rect">
            <a:avLst/>
          </a:prstGeom>
        </p:spPr>
      </p:pic>
      <p:pic>
        <p:nvPicPr>
          <p:cNvPr id="158" name="Grafik 157" descr="Ein Bild, das Text, Symbol, Logo, Grafiken enthält.&#10;&#10;Automatisch generierte Beschreibung">
            <a:extLst>
              <a:ext uri="{FF2B5EF4-FFF2-40B4-BE49-F238E27FC236}">
                <a16:creationId xmlns:a16="http://schemas.microsoft.com/office/drawing/2014/main" id="{59E7B80A-D591-7335-AAB6-8FAFD5E65FC3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06" y="7159051"/>
            <a:ext cx="1434683" cy="677734"/>
          </a:xfrm>
          <a:prstGeom prst="rect">
            <a:avLst/>
          </a:prstGeom>
        </p:spPr>
      </p:pic>
      <p:pic>
        <p:nvPicPr>
          <p:cNvPr id="160" name="Grafik 159" descr="Ein Bild, das Kreis, Schrift, Logo, Grafiken enthält.&#10;&#10;Automatisch generierte Beschreibung">
            <a:extLst>
              <a:ext uri="{FF2B5EF4-FFF2-40B4-BE49-F238E27FC236}">
                <a16:creationId xmlns:a16="http://schemas.microsoft.com/office/drawing/2014/main" id="{4DE56482-AB6F-9EEA-B33E-DE0433433751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0" y="7068614"/>
            <a:ext cx="990600" cy="990600"/>
          </a:xfrm>
          <a:prstGeom prst="rect">
            <a:avLst/>
          </a:prstGeom>
        </p:spPr>
      </p:pic>
      <p:pic>
        <p:nvPicPr>
          <p:cNvPr id="162" name="Grafik 161" descr="Ein Bild, das Schrift, Text, gelb, Grafiken enthält.&#10;&#10;Automatisch generierte Beschreibung">
            <a:extLst>
              <a:ext uri="{FF2B5EF4-FFF2-40B4-BE49-F238E27FC236}">
                <a16:creationId xmlns:a16="http://schemas.microsoft.com/office/drawing/2014/main" id="{C1CF7094-9930-08E0-E529-E42EB94E9D32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35" y="6258336"/>
            <a:ext cx="2230788" cy="489004"/>
          </a:xfrm>
          <a:prstGeom prst="rect">
            <a:avLst/>
          </a:prstGeom>
        </p:spPr>
      </p:pic>
      <p:pic>
        <p:nvPicPr>
          <p:cNvPr id="164" name="Grafik 163" descr="Ein Bild, das Text, Schrift, Logo, Design enthält.&#10;&#10;Automatisch generierte Beschreibung">
            <a:extLst>
              <a:ext uri="{FF2B5EF4-FFF2-40B4-BE49-F238E27FC236}">
                <a16:creationId xmlns:a16="http://schemas.microsoft.com/office/drawing/2014/main" id="{B6523EE1-68A9-4788-043D-29D1C2B6E96E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13" y="6245434"/>
            <a:ext cx="1221545" cy="677734"/>
          </a:xfrm>
          <a:prstGeom prst="rect">
            <a:avLst/>
          </a:prstGeom>
        </p:spPr>
      </p:pic>
      <p:pic>
        <p:nvPicPr>
          <p:cNvPr id="166" name="Grafik 165" descr="Ein Bild, das Text, Symbol, Schrift, Logo enthält.&#10;&#10;Automatisch generierte Beschreibung">
            <a:extLst>
              <a:ext uri="{FF2B5EF4-FFF2-40B4-BE49-F238E27FC236}">
                <a16:creationId xmlns:a16="http://schemas.microsoft.com/office/drawing/2014/main" id="{5A6ED455-7B24-7D8B-3405-63479F6939A5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27" y="6205164"/>
            <a:ext cx="1024446" cy="1024446"/>
          </a:xfrm>
          <a:prstGeom prst="rect">
            <a:avLst/>
          </a:prstGeom>
        </p:spPr>
      </p:pic>
      <p:pic>
        <p:nvPicPr>
          <p:cNvPr id="168" name="Grafik 16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329E7BA-9CE3-826D-CE94-B87039B1ED4F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37" y="6475054"/>
            <a:ext cx="2215614" cy="484666"/>
          </a:xfrm>
          <a:prstGeom prst="rect">
            <a:avLst/>
          </a:prstGeom>
        </p:spPr>
      </p:pic>
      <p:pic>
        <p:nvPicPr>
          <p:cNvPr id="170" name="Grafik 169" descr="Ein Bild, das Farbigkei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53B7245-53CD-A7BB-FDB5-E2865D3CEEDA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67" y="7563914"/>
            <a:ext cx="2202330" cy="353315"/>
          </a:xfrm>
          <a:prstGeom prst="rect">
            <a:avLst/>
          </a:prstGeom>
        </p:spPr>
      </p:pic>
      <p:pic>
        <p:nvPicPr>
          <p:cNvPr id="172" name="Grafik 171" descr="Ein Bild, das Grafiken, Blume, Schrift, Design enthält.&#10;&#10;Automatisch generierte Beschreibung">
            <a:extLst>
              <a:ext uri="{FF2B5EF4-FFF2-40B4-BE49-F238E27FC236}">
                <a16:creationId xmlns:a16="http://schemas.microsoft.com/office/drawing/2014/main" id="{3DE899B3-4824-7702-DCDE-71A58305DD4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62" y="7514138"/>
            <a:ext cx="866946" cy="759139"/>
          </a:xfrm>
          <a:prstGeom prst="rect">
            <a:avLst/>
          </a:prstGeom>
        </p:spPr>
      </p:pic>
      <p:pic>
        <p:nvPicPr>
          <p:cNvPr id="174" name="Grafik 17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B5FFA3BE-FFB5-EF13-C959-F778F810130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175" y="6890797"/>
            <a:ext cx="1788357" cy="536507"/>
          </a:xfrm>
          <a:prstGeom prst="rect">
            <a:avLst/>
          </a:prstGeom>
        </p:spPr>
      </p:pic>
      <p:pic>
        <p:nvPicPr>
          <p:cNvPr id="176" name="Grafik 175" descr="Ein Bild, das Text, Schrift, Clipart, Grafiken enthält.&#10;&#10;Automatisch generierte Beschreibung">
            <a:extLst>
              <a:ext uri="{FF2B5EF4-FFF2-40B4-BE49-F238E27FC236}">
                <a16:creationId xmlns:a16="http://schemas.microsoft.com/office/drawing/2014/main" id="{96395334-E52E-41FE-1B23-3F22E3E7B2A9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70" y="6870475"/>
            <a:ext cx="1352327" cy="455447"/>
          </a:xfrm>
          <a:prstGeom prst="rect">
            <a:avLst/>
          </a:prstGeom>
        </p:spPr>
      </p:pic>
      <p:pic>
        <p:nvPicPr>
          <p:cNvPr id="178" name="Grafik 177" descr="Ein Bild, das Text, Schrift, Logo, Design enthält.&#10;&#10;Automatisch generierte Beschreibung">
            <a:extLst>
              <a:ext uri="{FF2B5EF4-FFF2-40B4-BE49-F238E27FC236}">
                <a16:creationId xmlns:a16="http://schemas.microsoft.com/office/drawing/2014/main" id="{E82146AE-E353-AB4C-445C-180A17AE80C2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228" y="6732027"/>
            <a:ext cx="1531781" cy="1531781"/>
          </a:xfrm>
          <a:prstGeom prst="rect">
            <a:avLst/>
          </a:prstGeom>
        </p:spPr>
      </p:pic>
      <p:pic>
        <p:nvPicPr>
          <p:cNvPr id="180" name="Grafik 179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1FF10CDA-BB7B-3600-2DE8-0F5CE3E6DCF7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207" y="7108240"/>
            <a:ext cx="2052638" cy="348948"/>
          </a:xfrm>
          <a:prstGeom prst="rect">
            <a:avLst/>
          </a:prstGeom>
        </p:spPr>
      </p:pic>
      <p:pic>
        <p:nvPicPr>
          <p:cNvPr id="182" name="Grafik 181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D3F4D1DD-7FBA-D1A4-CE01-908DAA898326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58" y="6870475"/>
            <a:ext cx="1674430" cy="438632"/>
          </a:xfrm>
          <a:prstGeom prst="rect">
            <a:avLst/>
          </a:prstGeom>
        </p:spPr>
      </p:pic>
      <p:pic>
        <p:nvPicPr>
          <p:cNvPr id="184" name="Grafik 183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561A023F-E532-43D2-E5A2-33D7F0287621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49" y="7237873"/>
            <a:ext cx="1289106" cy="438631"/>
          </a:xfrm>
          <a:prstGeom prst="rect">
            <a:avLst/>
          </a:prstGeom>
        </p:spPr>
      </p:pic>
      <p:pic>
        <p:nvPicPr>
          <p:cNvPr id="186" name="Grafik 185" descr="Ein Bild, das Text, Schrift, Design, Logo enthält.&#10;&#10;Automatisch generierte Beschreibung">
            <a:extLst>
              <a:ext uri="{FF2B5EF4-FFF2-40B4-BE49-F238E27FC236}">
                <a16:creationId xmlns:a16="http://schemas.microsoft.com/office/drawing/2014/main" id="{5C204679-4522-8E2B-36F7-1216D689BC50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610" y="7514138"/>
            <a:ext cx="1083557" cy="1083557"/>
          </a:xfrm>
          <a:prstGeom prst="rect">
            <a:avLst/>
          </a:prstGeom>
        </p:spPr>
      </p:pic>
      <p:pic>
        <p:nvPicPr>
          <p:cNvPr id="188" name="Grafik 187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87BA2362-DAD0-FE84-FE80-7059C387E260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84" y="7540140"/>
            <a:ext cx="1038574" cy="1038574"/>
          </a:xfrm>
          <a:prstGeom prst="rect">
            <a:avLst/>
          </a:prstGeom>
        </p:spPr>
      </p:pic>
      <p:pic>
        <p:nvPicPr>
          <p:cNvPr id="190" name="Grafik 189" descr="Ein Bild, das Logo, Schrift, Grafiken, rot enthält.&#10;&#10;Automatisch generierte Beschreibung">
            <a:extLst>
              <a:ext uri="{FF2B5EF4-FFF2-40B4-BE49-F238E27FC236}">
                <a16:creationId xmlns:a16="http://schemas.microsoft.com/office/drawing/2014/main" id="{8F6EAD86-846F-20B3-8A63-38A2EAF0FF8C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35" y="7622570"/>
            <a:ext cx="1709766" cy="358746"/>
          </a:xfrm>
          <a:prstGeom prst="rect">
            <a:avLst/>
          </a:prstGeom>
        </p:spPr>
      </p:pic>
      <p:pic>
        <p:nvPicPr>
          <p:cNvPr id="192" name="Grafik 191" descr="Ein Bild, das Text, Clipart, Grafiken, Schrift enthält.&#10;&#10;Automatisch generierte Beschreibung">
            <a:extLst>
              <a:ext uri="{FF2B5EF4-FFF2-40B4-BE49-F238E27FC236}">
                <a16:creationId xmlns:a16="http://schemas.microsoft.com/office/drawing/2014/main" id="{E550F799-49B8-393A-5401-A83B2191632E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92" y="8017191"/>
            <a:ext cx="1298288" cy="819487"/>
          </a:xfrm>
          <a:prstGeom prst="rect">
            <a:avLst/>
          </a:prstGeom>
        </p:spPr>
      </p:pic>
      <p:pic>
        <p:nvPicPr>
          <p:cNvPr id="194" name="Grafik 193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91001662-62DF-9C44-4D33-4684A187FA4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10" y="8017191"/>
            <a:ext cx="1488333" cy="507739"/>
          </a:xfrm>
          <a:prstGeom prst="rect">
            <a:avLst/>
          </a:prstGeom>
        </p:spPr>
      </p:pic>
      <p:pic>
        <p:nvPicPr>
          <p:cNvPr id="196" name="Grafik 195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FB82804F-2C0D-B3D9-2D2A-D6CAD4EE8D92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6" y="8243754"/>
            <a:ext cx="988337" cy="988337"/>
          </a:xfrm>
          <a:prstGeom prst="rect">
            <a:avLst/>
          </a:prstGeom>
        </p:spPr>
      </p:pic>
      <p:pic>
        <p:nvPicPr>
          <p:cNvPr id="198" name="Grafik 197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F46C9D07-41E3-422D-8818-134473576414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60" y="7911150"/>
            <a:ext cx="1488333" cy="571487"/>
          </a:xfrm>
          <a:prstGeom prst="rect">
            <a:avLst/>
          </a:prstGeom>
        </p:spPr>
      </p:pic>
      <p:pic>
        <p:nvPicPr>
          <p:cNvPr id="200" name="Grafik 199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91AE37B1-BDC3-6499-4AAC-A07405FDA6B1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95" y="7851380"/>
            <a:ext cx="824855" cy="824855"/>
          </a:xfrm>
          <a:prstGeom prst="rect">
            <a:avLst/>
          </a:prstGeom>
        </p:spPr>
      </p:pic>
      <p:pic>
        <p:nvPicPr>
          <p:cNvPr id="202" name="Grafik 20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DF0584A3-4BD1-AE9C-9C7B-B0DF32B68426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567" y="8352829"/>
            <a:ext cx="672930" cy="874468"/>
          </a:xfrm>
          <a:prstGeom prst="rect">
            <a:avLst/>
          </a:prstGeom>
        </p:spPr>
      </p:pic>
      <p:pic>
        <p:nvPicPr>
          <p:cNvPr id="204" name="Grafik 203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6D7A3FB3-7656-8FC7-225A-97991645F666}"/>
              </a:ext>
            </a:extLst>
          </p:cNvPr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00" y="7851380"/>
            <a:ext cx="1200498" cy="408481"/>
          </a:xfrm>
          <a:prstGeom prst="rect">
            <a:avLst/>
          </a:prstGeom>
        </p:spPr>
      </p:pic>
      <p:pic>
        <p:nvPicPr>
          <p:cNvPr id="206" name="Grafik 205">
            <a:extLst>
              <a:ext uri="{FF2B5EF4-FFF2-40B4-BE49-F238E27FC236}">
                <a16:creationId xmlns:a16="http://schemas.microsoft.com/office/drawing/2014/main" id="{D0D150D0-F58E-7B4F-70BA-F269456E4011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60" y="8123198"/>
            <a:ext cx="2573839" cy="289557"/>
          </a:xfrm>
          <a:prstGeom prst="rect">
            <a:avLst/>
          </a:prstGeom>
        </p:spPr>
      </p:pic>
      <p:pic>
        <p:nvPicPr>
          <p:cNvPr id="208" name="Grafik 207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A837CA62-98A1-1FB4-C829-28A0455566E2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961" y="8019143"/>
            <a:ext cx="1180538" cy="657092"/>
          </a:xfrm>
          <a:prstGeom prst="rect">
            <a:avLst/>
          </a:prstGeom>
        </p:spPr>
      </p:pic>
      <p:pic>
        <p:nvPicPr>
          <p:cNvPr id="210" name="Grafik 209" descr="Ein Bild, das Schrift, Typografie, Grafiken, Design enthält.&#10;&#10;Automatisch generierte Beschreibung">
            <a:extLst>
              <a:ext uri="{FF2B5EF4-FFF2-40B4-BE49-F238E27FC236}">
                <a16:creationId xmlns:a16="http://schemas.microsoft.com/office/drawing/2014/main" id="{6565B97C-CA63-2077-A087-36BFEEDCEAE3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19" y="8426934"/>
            <a:ext cx="2202330" cy="339159"/>
          </a:xfrm>
          <a:prstGeom prst="rect">
            <a:avLst/>
          </a:prstGeom>
        </p:spPr>
      </p:pic>
      <p:pic>
        <p:nvPicPr>
          <p:cNvPr id="212" name="Grafik 211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39EF1C6-8663-98A1-812E-A75C688E995D}"/>
              </a:ext>
            </a:extLst>
          </p:cNvPr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74" y="8576340"/>
            <a:ext cx="1099754" cy="1099754"/>
          </a:xfrm>
          <a:prstGeom prst="rect">
            <a:avLst/>
          </a:prstGeom>
        </p:spPr>
      </p:pic>
      <p:pic>
        <p:nvPicPr>
          <p:cNvPr id="214" name="Grafik 213" descr="Ein Bild, das Logo, gelb, Schrift, Kreis enthält.&#10;&#10;Automatisch generierte Beschreibung">
            <a:extLst>
              <a:ext uri="{FF2B5EF4-FFF2-40B4-BE49-F238E27FC236}">
                <a16:creationId xmlns:a16="http://schemas.microsoft.com/office/drawing/2014/main" id="{AE9F6BBD-DA70-9226-3B47-38380584B0DB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05" y="8595837"/>
            <a:ext cx="907474" cy="907474"/>
          </a:xfrm>
          <a:prstGeom prst="rect">
            <a:avLst/>
          </a:prstGeom>
        </p:spPr>
      </p:pic>
      <p:pic>
        <p:nvPicPr>
          <p:cNvPr id="216" name="Grafik 215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82968208-93DC-77EE-FDE4-B957EBBFB75E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041" y="7844102"/>
            <a:ext cx="1318855" cy="987868"/>
          </a:xfrm>
          <a:prstGeom prst="rect">
            <a:avLst/>
          </a:prstGeom>
        </p:spPr>
      </p:pic>
      <p:pic>
        <p:nvPicPr>
          <p:cNvPr id="218" name="Grafik 21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8D2330B-7968-D297-4A8D-4041F50752CD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64" y="8592231"/>
            <a:ext cx="911080" cy="911080"/>
          </a:xfrm>
          <a:prstGeom prst="rect">
            <a:avLst/>
          </a:prstGeom>
        </p:spPr>
      </p:pic>
      <p:pic>
        <p:nvPicPr>
          <p:cNvPr id="220" name="Grafik 219" descr="Ein Bild, das Schrift, Logo, Grafiken, weiß enthält.&#10;&#10;Automatisch generierte Beschreibung">
            <a:extLst>
              <a:ext uri="{FF2B5EF4-FFF2-40B4-BE49-F238E27FC236}">
                <a16:creationId xmlns:a16="http://schemas.microsoft.com/office/drawing/2014/main" id="{B977385C-63F2-AFB5-F0F4-774DAF92D332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12" y="8893415"/>
            <a:ext cx="1000603" cy="1000603"/>
          </a:xfrm>
          <a:prstGeom prst="rect">
            <a:avLst/>
          </a:prstGeom>
        </p:spPr>
      </p:pic>
      <p:pic>
        <p:nvPicPr>
          <p:cNvPr id="222" name="Grafik 221" descr="Ein Bild, das Schrift, Typografie, Logo, Grafiken enthält.&#10;&#10;Automatisch generierte Beschreibung">
            <a:extLst>
              <a:ext uri="{FF2B5EF4-FFF2-40B4-BE49-F238E27FC236}">
                <a16:creationId xmlns:a16="http://schemas.microsoft.com/office/drawing/2014/main" id="{CC2969BF-1EE9-155F-9DC6-8531C1599287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89" y="8857115"/>
            <a:ext cx="1025746" cy="659408"/>
          </a:xfrm>
          <a:prstGeom prst="rect">
            <a:avLst/>
          </a:prstGeom>
        </p:spPr>
      </p:pic>
      <p:pic>
        <p:nvPicPr>
          <p:cNvPr id="224" name="Grafik 223" descr="Ein Bild, das Kreis, Schrift, Logo, Grafiken enthält.&#10;&#10;Automatisch generierte Beschreibung">
            <a:extLst>
              <a:ext uri="{FF2B5EF4-FFF2-40B4-BE49-F238E27FC236}">
                <a16:creationId xmlns:a16="http://schemas.microsoft.com/office/drawing/2014/main" id="{78B332A1-D326-8F97-64C7-46A57ED04A2A}"/>
              </a:ext>
            </a:extLst>
          </p:cNvPr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58" y="8862044"/>
            <a:ext cx="850981" cy="850981"/>
          </a:xfrm>
          <a:prstGeom prst="rect">
            <a:avLst/>
          </a:prstGeom>
        </p:spPr>
      </p:pic>
      <p:pic>
        <p:nvPicPr>
          <p:cNvPr id="226" name="Grafik 225" descr="Ein Bild, das Schrift, Text, Typografie, Grafiken enthält.&#10;&#10;Automatisch generierte Beschreibung">
            <a:extLst>
              <a:ext uri="{FF2B5EF4-FFF2-40B4-BE49-F238E27FC236}">
                <a16:creationId xmlns:a16="http://schemas.microsoft.com/office/drawing/2014/main" id="{AB4A500A-7920-6974-0C5C-9BA33CB276D7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706" y="8542360"/>
            <a:ext cx="2167158" cy="319684"/>
          </a:xfrm>
          <a:prstGeom prst="rect">
            <a:avLst/>
          </a:prstGeom>
        </p:spPr>
      </p:pic>
      <p:pic>
        <p:nvPicPr>
          <p:cNvPr id="228" name="Grafik 227" descr="Ein Bild, das Text, Logo, orange enthält.&#10;&#10;Automatisch generierte Beschreibung">
            <a:extLst>
              <a:ext uri="{FF2B5EF4-FFF2-40B4-BE49-F238E27FC236}">
                <a16:creationId xmlns:a16="http://schemas.microsoft.com/office/drawing/2014/main" id="{DA02A54C-BFAD-6169-2C66-9E180C499FB6}"/>
              </a:ext>
            </a:extLst>
          </p:cNvPr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35" y="8933166"/>
            <a:ext cx="1082920" cy="597811"/>
          </a:xfrm>
          <a:prstGeom prst="rect">
            <a:avLst/>
          </a:prstGeom>
        </p:spPr>
      </p:pic>
      <p:pic>
        <p:nvPicPr>
          <p:cNvPr id="230" name="Grafik 229" descr="Ein Bild, das Symbol, Schrift, Design enthält.&#10;&#10;Automatisch generierte Beschreibung">
            <a:extLst>
              <a:ext uri="{FF2B5EF4-FFF2-40B4-BE49-F238E27FC236}">
                <a16:creationId xmlns:a16="http://schemas.microsoft.com/office/drawing/2014/main" id="{68E0D6F2-2B1B-FB76-940B-D4FD9F3634E9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26" y="8649248"/>
            <a:ext cx="715407" cy="578049"/>
          </a:xfrm>
          <a:prstGeom prst="rect">
            <a:avLst/>
          </a:prstGeom>
        </p:spPr>
      </p:pic>
      <p:pic>
        <p:nvPicPr>
          <p:cNvPr id="232" name="Grafik 231" descr="Ein Bild, das Schrift, Text, Reihe, Grafiken enthält.&#10;&#10;Automatisch generierte Beschreibung">
            <a:extLst>
              <a:ext uri="{FF2B5EF4-FFF2-40B4-BE49-F238E27FC236}">
                <a16:creationId xmlns:a16="http://schemas.microsoft.com/office/drawing/2014/main" id="{4BACDD9E-61EB-5F99-D06A-3238056B81A8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26" y="9048704"/>
            <a:ext cx="2678972" cy="294687"/>
          </a:xfrm>
          <a:prstGeom prst="rect">
            <a:avLst/>
          </a:prstGeom>
        </p:spPr>
      </p:pic>
      <p:pic>
        <p:nvPicPr>
          <p:cNvPr id="234" name="Grafik 233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CB30A646-AED9-B24F-3135-943094683D1C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521" y="9484471"/>
            <a:ext cx="1172785" cy="362867"/>
          </a:xfrm>
          <a:prstGeom prst="rect">
            <a:avLst/>
          </a:prstGeom>
        </p:spPr>
      </p:pic>
      <p:pic>
        <p:nvPicPr>
          <p:cNvPr id="236" name="Grafik 23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C173EE0-128A-CB3B-096E-5BCCB8A31850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34" y="9328921"/>
            <a:ext cx="1446114" cy="962323"/>
          </a:xfrm>
          <a:prstGeom prst="rect">
            <a:avLst/>
          </a:prstGeom>
        </p:spPr>
      </p:pic>
      <p:pic>
        <p:nvPicPr>
          <p:cNvPr id="238" name="Grafik 237" descr="Ein Bild, das Hut, Cartoon, Clipart, Darstellung enthält.&#10;&#10;Automatisch generierte Beschreibung">
            <a:extLst>
              <a:ext uri="{FF2B5EF4-FFF2-40B4-BE49-F238E27FC236}">
                <a16:creationId xmlns:a16="http://schemas.microsoft.com/office/drawing/2014/main" id="{6B6DC234-6686-440C-9D1B-0B5D2B3C604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20" y="9394306"/>
            <a:ext cx="1326331" cy="697393"/>
          </a:xfrm>
          <a:prstGeom prst="rect">
            <a:avLst/>
          </a:prstGeom>
        </p:spPr>
      </p:pic>
      <p:pic>
        <p:nvPicPr>
          <p:cNvPr id="240" name="Grafik 239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id="{60FAD272-718C-5D83-D4DD-EE43B036823E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708" y="9375754"/>
            <a:ext cx="1328990" cy="618041"/>
          </a:xfrm>
          <a:prstGeom prst="rect">
            <a:avLst/>
          </a:prstGeom>
        </p:spPr>
      </p:pic>
      <p:pic>
        <p:nvPicPr>
          <p:cNvPr id="242" name="Grafik 24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5A6FCB1-AD0D-3EC4-592A-BB5145027A89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673" y="5063894"/>
            <a:ext cx="702890" cy="702890"/>
          </a:xfrm>
          <a:prstGeom prst="rect">
            <a:avLst/>
          </a:prstGeom>
        </p:spPr>
      </p:pic>
      <p:pic>
        <p:nvPicPr>
          <p:cNvPr id="244" name="Grafik 243" descr="Ein Bild, das Kreis, Grafiken, Symbol, Schrift enthält.&#10;&#10;Automatisch generierte Beschreibung">
            <a:extLst>
              <a:ext uri="{FF2B5EF4-FFF2-40B4-BE49-F238E27FC236}">
                <a16:creationId xmlns:a16="http://schemas.microsoft.com/office/drawing/2014/main" id="{87F0CD0D-DC2D-4D2D-2E54-F7CB86464273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732" y="1674230"/>
            <a:ext cx="959181" cy="604376"/>
          </a:xfrm>
          <a:prstGeom prst="rect">
            <a:avLst/>
          </a:prstGeom>
        </p:spPr>
      </p:pic>
      <p:pic>
        <p:nvPicPr>
          <p:cNvPr id="246" name="Grafik 245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9AB8546F-B828-264C-1F78-C505C5E7BEFC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738" y="9047771"/>
            <a:ext cx="1978337" cy="399624"/>
          </a:xfrm>
          <a:prstGeom prst="rect">
            <a:avLst/>
          </a:prstGeom>
        </p:spPr>
      </p:pic>
      <p:pic>
        <p:nvPicPr>
          <p:cNvPr id="248" name="Grafik 247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6C5D3D07-ED41-78DA-B4FF-62EF9A0801D2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05" y="2561814"/>
            <a:ext cx="984223" cy="380268"/>
          </a:xfrm>
          <a:prstGeom prst="rect">
            <a:avLst/>
          </a:prstGeom>
        </p:spPr>
      </p:pic>
      <p:pic>
        <p:nvPicPr>
          <p:cNvPr id="250" name="Grafik 249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7BDFF550-A336-5D8C-A176-9BA548BFA4AE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532" y="856706"/>
            <a:ext cx="845460" cy="845460"/>
          </a:xfrm>
          <a:prstGeom prst="rect">
            <a:avLst/>
          </a:prstGeom>
        </p:spPr>
      </p:pic>
      <p:pic>
        <p:nvPicPr>
          <p:cNvPr id="252" name="Grafik 251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AD383498-C111-9343-011A-11CBDC39B55F}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95" y="9631449"/>
            <a:ext cx="1320732" cy="410675"/>
          </a:xfrm>
          <a:prstGeom prst="rect">
            <a:avLst/>
          </a:prstGeom>
        </p:spPr>
      </p:pic>
      <p:pic>
        <p:nvPicPr>
          <p:cNvPr id="254" name="Grafik 253" descr="Ein Bild, das Text, Schrift, weiß, Design enthält.&#10;&#10;Automatisch generierte Beschreibung">
            <a:extLst>
              <a:ext uri="{FF2B5EF4-FFF2-40B4-BE49-F238E27FC236}">
                <a16:creationId xmlns:a16="http://schemas.microsoft.com/office/drawing/2014/main" id="{6B7EF457-49AB-0944-CFF6-F9FF71B5E3A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51" y="1526758"/>
            <a:ext cx="1006358" cy="712366"/>
          </a:xfrm>
          <a:prstGeom prst="rect">
            <a:avLst/>
          </a:prstGeom>
        </p:spPr>
      </p:pic>
      <p:pic>
        <p:nvPicPr>
          <p:cNvPr id="256" name="Grafik 255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78229251-7110-611F-9781-64F46256E8E3}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28" y="992990"/>
            <a:ext cx="1740510" cy="577187"/>
          </a:xfrm>
          <a:prstGeom prst="rect">
            <a:avLst/>
          </a:prstGeom>
        </p:spPr>
      </p:pic>
      <p:pic>
        <p:nvPicPr>
          <p:cNvPr id="258" name="Grafik 257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291DC541-83C2-2FD4-79C0-1E3DC6711CB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588" y="1139832"/>
            <a:ext cx="1784552" cy="405408"/>
          </a:xfrm>
          <a:prstGeom prst="rect">
            <a:avLst/>
          </a:prstGeom>
        </p:spPr>
      </p:pic>
      <p:pic>
        <p:nvPicPr>
          <p:cNvPr id="260" name="Grafik 25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BD92122-1AA6-3022-D71C-5BF1777AE678}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676" y="1137980"/>
            <a:ext cx="1550766" cy="460799"/>
          </a:xfrm>
          <a:prstGeom prst="rect">
            <a:avLst/>
          </a:prstGeom>
        </p:spPr>
      </p:pic>
      <p:pic>
        <p:nvPicPr>
          <p:cNvPr id="262" name="Grafik 26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B0C35098-E8FE-E97C-395F-B0DEDFFDF1B2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02" y="867194"/>
            <a:ext cx="987400" cy="635886"/>
          </a:xfrm>
          <a:prstGeom prst="rect">
            <a:avLst/>
          </a:prstGeom>
        </p:spPr>
      </p:pic>
      <p:pic>
        <p:nvPicPr>
          <p:cNvPr id="264" name="Grafik 263" descr="Ein Bild, das Schrift, weiß, Design enthält.&#10;&#10;Automatisch generierte Beschreibung">
            <a:extLst>
              <a:ext uri="{FF2B5EF4-FFF2-40B4-BE49-F238E27FC236}">
                <a16:creationId xmlns:a16="http://schemas.microsoft.com/office/drawing/2014/main" id="{28FF00DD-9EA4-9D7B-E924-EA565D1D3CA0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218" y="991716"/>
            <a:ext cx="1064208" cy="708182"/>
          </a:xfrm>
          <a:prstGeom prst="rect">
            <a:avLst/>
          </a:prstGeom>
        </p:spPr>
      </p:pic>
      <p:pic>
        <p:nvPicPr>
          <p:cNvPr id="266" name="Grafik 265" descr="Ein Bild, das Text, Schrift, Grafiken, Typografie enthält.&#10;&#10;Automatisch generierte Beschreibung">
            <a:extLst>
              <a:ext uri="{FF2B5EF4-FFF2-40B4-BE49-F238E27FC236}">
                <a16:creationId xmlns:a16="http://schemas.microsoft.com/office/drawing/2014/main" id="{CE9F9A0A-325C-7C8C-2203-5E585CE377AE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6" y="9656515"/>
            <a:ext cx="1321539" cy="294292"/>
          </a:xfrm>
          <a:prstGeom prst="rect">
            <a:avLst/>
          </a:prstGeom>
        </p:spPr>
      </p:pic>
      <p:pic>
        <p:nvPicPr>
          <p:cNvPr id="268" name="Grafik 26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2838310-6653-258E-D5A7-070DBAD154FA}"/>
              </a:ext>
            </a:extLst>
          </p:cNvPr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741" y="9379321"/>
            <a:ext cx="1233411" cy="6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7442" b="-2477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1524" y="1374205"/>
            <a:ext cx="7537486" cy="6661253"/>
          </a:xfrm>
          <a:custGeom>
            <a:avLst/>
            <a:gdLst/>
            <a:ahLst/>
            <a:cxnLst/>
            <a:rect l="l" t="t" r="r" b="b"/>
            <a:pathLst>
              <a:path w="7537486" h="6661253">
                <a:moveTo>
                  <a:pt x="0" y="0"/>
                </a:moveTo>
                <a:lnTo>
                  <a:pt x="7537485" y="0"/>
                </a:lnTo>
                <a:lnTo>
                  <a:pt x="7537485" y="6661253"/>
                </a:lnTo>
                <a:lnTo>
                  <a:pt x="0" y="666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9607313" y="3442556"/>
            <a:ext cx="6416101" cy="2524551"/>
            <a:chOff x="0" y="0"/>
            <a:chExt cx="1526071" cy="600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6071" cy="600465"/>
            </a:xfrm>
            <a:custGeom>
              <a:avLst/>
              <a:gdLst/>
              <a:ahLst/>
              <a:cxnLst/>
              <a:rect l="l" t="t" r="r" b="b"/>
              <a:pathLst>
                <a:path w="1526071" h="600465">
                  <a:moveTo>
                    <a:pt x="0" y="0"/>
                  </a:moveTo>
                  <a:lnTo>
                    <a:pt x="1526071" y="0"/>
                  </a:lnTo>
                  <a:lnTo>
                    <a:pt x="1526071" y="600465"/>
                  </a:lnTo>
                  <a:lnTo>
                    <a:pt x="0" y="600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526071" cy="667140"/>
            </a:xfrm>
            <a:prstGeom prst="rect">
              <a:avLst/>
            </a:prstGeom>
          </p:spPr>
          <p:txBody>
            <a:bodyPr lIns="56251" tIns="56251" rIns="56251" bIns="56251" rtlCol="0" anchor="ctr"/>
            <a:lstStyle/>
            <a:p>
              <a:pPr algn="l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Ich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freue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mich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auf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weitere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Gespräche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bei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</a:t>
              </a:r>
              <a:r>
                <a:rPr lang="en-US" sz="3999">
                  <a:solidFill>
                    <a:srgbClr val="FFFFFF"/>
                  </a:solidFill>
                  <a:latin typeface="Alexandria 3"/>
                </a:rPr>
                <a:t>ein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paar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Bier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mit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 </a:t>
              </a:r>
              <a:r>
                <a:rPr lang="en-US" sz="3999" dirty="0" err="1">
                  <a:solidFill>
                    <a:srgbClr val="FFFFFF"/>
                  </a:solidFill>
                  <a:latin typeface="Alexandria 3"/>
                </a:rPr>
                <a:t>euch</a:t>
              </a:r>
              <a:r>
                <a:rPr lang="en-US" sz="3999" dirty="0">
                  <a:solidFill>
                    <a:srgbClr val="FFFFFF"/>
                  </a:solidFill>
                  <a:latin typeface="Alexandria 3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6548214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OXID im E-Commerce Markt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024" y="1279384"/>
            <a:ext cx="5422404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>
                    <a:alpha val="60000"/>
                  </a:srgbClr>
                </a:solidFill>
                <a:latin typeface="Alexandria 2"/>
              </a:rPr>
              <a:t>Das gallische Dorf im Schwarzwald</a:t>
            </a:r>
          </a:p>
        </p:txBody>
      </p:sp>
      <p:sp>
        <p:nvSpPr>
          <p:cNvPr id="6" name="Freeform 6"/>
          <p:cNvSpPr/>
          <p:nvPr/>
        </p:nvSpPr>
        <p:spPr>
          <a:xfrm>
            <a:off x="8990544" y="686573"/>
            <a:ext cx="6364507" cy="8571727"/>
          </a:xfrm>
          <a:custGeom>
            <a:avLst/>
            <a:gdLst/>
            <a:ahLst/>
            <a:cxnLst/>
            <a:rect l="l" t="t" r="r" b="b"/>
            <a:pathLst>
              <a:path w="6364507" h="8571727">
                <a:moveTo>
                  <a:pt x="0" y="0"/>
                </a:moveTo>
                <a:lnTo>
                  <a:pt x="6364507" y="0"/>
                </a:lnTo>
                <a:lnTo>
                  <a:pt x="6364507" y="8571727"/>
                </a:lnTo>
                <a:lnTo>
                  <a:pt x="0" y="8571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6736529" y="5744541"/>
            <a:ext cx="3810909" cy="2200230"/>
          </a:xfrm>
          <a:prstGeom prst="line">
            <a:avLst/>
          </a:prstGeom>
          <a:ln w="38100" cap="flat">
            <a:solidFill>
              <a:srgbClr val="C021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3540912" y="3643471"/>
            <a:ext cx="4836186" cy="5614829"/>
          </a:xfrm>
          <a:custGeom>
            <a:avLst/>
            <a:gdLst/>
            <a:ahLst/>
            <a:cxnLst/>
            <a:rect l="l" t="t" r="r" b="b"/>
            <a:pathLst>
              <a:path w="4836186" h="5614829">
                <a:moveTo>
                  <a:pt x="0" y="0"/>
                </a:moveTo>
                <a:lnTo>
                  <a:pt x="4836186" y="0"/>
                </a:lnTo>
                <a:lnTo>
                  <a:pt x="4836186" y="5614829"/>
                </a:lnTo>
                <a:lnTo>
                  <a:pt x="0" y="561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11" t="-5717" r="-2844" b="-363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-946955">
            <a:off x="3077315" y="6218063"/>
            <a:ext cx="1043823" cy="1615200"/>
          </a:xfrm>
          <a:custGeom>
            <a:avLst/>
            <a:gdLst/>
            <a:ahLst/>
            <a:cxnLst/>
            <a:rect l="l" t="t" r="r" b="b"/>
            <a:pathLst>
              <a:path w="1043823" h="1615200">
                <a:moveTo>
                  <a:pt x="0" y="0"/>
                </a:moveTo>
                <a:lnTo>
                  <a:pt x="1043823" y="0"/>
                </a:lnTo>
                <a:lnTo>
                  <a:pt x="1043823" y="1615200"/>
                </a:lnTo>
                <a:lnTo>
                  <a:pt x="0" y="161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3111020" y="7653469"/>
            <a:ext cx="2019803" cy="451931"/>
          </a:xfrm>
          <a:custGeom>
            <a:avLst/>
            <a:gdLst/>
            <a:ahLst/>
            <a:cxnLst/>
            <a:rect l="l" t="t" r="r" b="b"/>
            <a:pathLst>
              <a:path w="2019803" h="451931">
                <a:moveTo>
                  <a:pt x="0" y="0"/>
                </a:moveTo>
                <a:lnTo>
                  <a:pt x="2019803" y="0"/>
                </a:lnTo>
                <a:lnTo>
                  <a:pt x="2019803" y="451930"/>
                </a:lnTo>
                <a:lnTo>
                  <a:pt x="0" y="4519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2172798" y="7223120"/>
            <a:ext cx="1952792" cy="5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>
                <a:solidFill>
                  <a:srgbClr val="FFFFFF"/>
                </a:solidFill>
                <a:latin typeface="Alexandria 1"/>
              </a:rPr>
              <a:t>Headless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16818" y="3938520"/>
            <a:ext cx="2744861" cy="5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>
                <a:solidFill>
                  <a:srgbClr val="FFFFFF"/>
                </a:solidFill>
                <a:latin typeface="Alexandria 1"/>
              </a:rPr>
              <a:t>PaaS-Zwang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41862" y="5649384"/>
            <a:ext cx="1454738" cy="585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 dirty="0">
                <a:solidFill>
                  <a:srgbClr val="FFFFFF"/>
                </a:solidFill>
                <a:latin typeface="Alexandria 1"/>
              </a:rPr>
              <a:t>Cloud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6053" y="6362897"/>
            <a:ext cx="2820841" cy="5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>
                <a:solidFill>
                  <a:srgbClr val="FFFFFF"/>
                </a:solidFill>
                <a:latin typeface="Alexandria 1"/>
              </a:rPr>
              <a:t>Open Source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00352" y="4793952"/>
            <a:ext cx="2932242" cy="58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>
                <a:solidFill>
                  <a:srgbClr val="FFFFFF"/>
                </a:solidFill>
                <a:latin typeface="Alexandria 1"/>
              </a:rPr>
              <a:t>Hosting USA?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17677" y="2838029"/>
            <a:ext cx="3198282" cy="82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3"/>
              </a:lnSpc>
            </a:pPr>
            <a:r>
              <a:rPr lang="en-US" sz="3439">
                <a:solidFill>
                  <a:srgbClr val="FFFFFF"/>
                </a:solidFill>
                <a:latin typeface="Alexandria 1"/>
              </a:rPr>
              <a:t>Transaktionale</a:t>
            </a:r>
          </a:p>
          <a:p>
            <a:pPr algn="l">
              <a:lnSpc>
                <a:spcPts val="3233"/>
              </a:lnSpc>
            </a:pPr>
            <a:r>
              <a:rPr lang="en-US" sz="3439">
                <a:solidFill>
                  <a:srgbClr val="FFFFFF"/>
                </a:solidFill>
                <a:latin typeface="Alexandria 1"/>
              </a:rPr>
              <a:t>Lizenzen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10272674" y="2315933"/>
            <a:ext cx="5348326" cy="6009191"/>
            <a:chOff x="0" y="0"/>
            <a:chExt cx="6179503" cy="801225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617950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Alexandria 3"/>
                </a:rPr>
                <a:t>Prozessspezialisierung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1184225"/>
              <a:ext cx="5962497" cy="1446512"/>
              <a:chOff x="0" y="0"/>
              <a:chExt cx="1177777" cy="28573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77777" cy="285731"/>
              </a:xfrm>
              <a:custGeom>
                <a:avLst/>
                <a:gdLst/>
                <a:ahLst/>
                <a:cxnLst/>
                <a:rect l="l" t="t" r="r" b="b"/>
                <a:pathLst>
                  <a:path w="1177777" h="285731">
                    <a:moveTo>
                      <a:pt x="0" y="0"/>
                    </a:moveTo>
                    <a:lnTo>
                      <a:pt x="1177777" y="0"/>
                    </a:lnTo>
                    <a:lnTo>
                      <a:pt x="1177777" y="285731"/>
                    </a:lnTo>
                    <a:lnTo>
                      <a:pt x="0" y="2857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177777" cy="3333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06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23025" y="1599083"/>
              <a:ext cx="4656931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Alexandria 1"/>
                </a:rPr>
                <a:t>Einzigartige Prozesse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6024731"/>
              <a:ext cx="5962497" cy="1987524"/>
              <a:chOff x="0" y="0"/>
              <a:chExt cx="1177777" cy="39259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77777" cy="392597"/>
              </a:xfrm>
              <a:custGeom>
                <a:avLst/>
                <a:gdLst/>
                <a:ahLst/>
                <a:cxnLst/>
                <a:rect l="l" t="t" r="r" b="b"/>
                <a:pathLst>
                  <a:path w="1177777" h="392597">
                    <a:moveTo>
                      <a:pt x="0" y="0"/>
                    </a:moveTo>
                    <a:lnTo>
                      <a:pt x="1177777" y="0"/>
                    </a:lnTo>
                    <a:lnTo>
                      <a:pt x="1177777" y="392597"/>
                    </a:lnTo>
                    <a:lnTo>
                      <a:pt x="0" y="39259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177777" cy="440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06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4845" y="6367624"/>
              <a:ext cx="5412807" cy="1178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Alexandria 1"/>
                </a:rPr>
                <a:t>Hoher Prozess-</a:t>
              </a:r>
            </a:p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Alexandria 1"/>
                </a:rPr>
                <a:t>Standardisierungsgrad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3029173"/>
              <a:ext cx="5962497" cy="2597124"/>
              <a:chOff x="0" y="0"/>
              <a:chExt cx="1177777" cy="51301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77777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177777" h="513012">
                    <a:moveTo>
                      <a:pt x="0" y="0"/>
                    </a:moveTo>
                    <a:lnTo>
                      <a:pt x="1177777" y="0"/>
                    </a:lnTo>
                    <a:lnTo>
                      <a:pt x="1177777" y="513012"/>
                    </a:lnTo>
                    <a:lnTo>
                      <a:pt x="0" y="513012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177777" cy="5606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06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74845" y="3372066"/>
              <a:ext cx="5412807" cy="1788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Alexandria 1"/>
                </a:rPr>
                <a:t>Starke </a:t>
              </a:r>
              <a:r>
                <a:rPr lang="en-US" sz="2600" dirty="0" err="1">
                  <a:solidFill>
                    <a:srgbClr val="FFFFFF"/>
                  </a:solidFill>
                  <a:latin typeface="Alexandria 1"/>
                </a:rPr>
                <a:t>Prozessausprägung</a:t>
              </a:r>
              <a:r>
                <a:rPr lang="en-US" sz="2600" dirty="0">
                  <a:solidFill>
                    <a:srgbClr val="FFFFFF"/>
                  </a:solidFill>
                  <a:latin typeface="Alexandria 1"/>
                </a:rPr>
                <a:t> in </a:t>
              </a:r>
              <a:r>
                <a:rPr lang="en-US" sz="2600" dirty="0" err="1">
                  <a:solidFill>
                    <a:srgbClr val="FFFFFF"/>
                  </a:solidFill>
                  <a:latin typeface="Alexandria 1"/>
                </a:rPr>
                <a:t>wertschöpfenden</a:t>
              </a:r>
              <a:r>
                <a:rPr lang="en-US" sz="2600" dirty="0">
                  <a:solidFill>
                    <a:srgbClr val="FFFFFF"/>
                  </a:solidFill>
                  <a:latin typeface="Alexandria 1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lexandria 1"/>
                </a:rPr>
                <a:t>Bereichen</a:t>
              </a:r>
              <a:endParaRPr lang="en-US" sz="2600" dirty="0">
                <a:solidFill>
                  <a:schemeClr val="bg1"/>
                </a:solidFill>
                <a:latin typeface="Alexandria 1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88024" y="679514"/>
            <a:ext cx="3904357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OXID Marktfokus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2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41282" y="2544533"/>
            <a:ext cx="6902198" cy="5780591"/>
            <a:chOff x="0" y="0"/>
            <a:chExt cx="9202931" cy="77074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202931" cy="7707455"/>
            </a:xfrm>
            <a:custGeom>
              <a:avLst/>
              <a:gdLst/>
              <a:ahLst/>
              <a:cxnLst/>
              <a:rect l="l" t="t" r="r" b="b"/>
              <a:pathLst>
                <a:path w="9202931" h="7707455">
                  <a:moveTo>
                    <a:pt x="0" y="0"/>
                  </a:moveTo>
                  <a:lnTo>
                    <a:pt x="9202931" y="0"/>
                  </a:lnTo>
                  <a:lnTo>
                    <a:pt x="9202931" y="7707455"/>
                  </a:lnTo>
                  <a:lnTo>
                    <a:pt x="0" y="7707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440038" y="3300819"/>
              <a:ext cx="6322857" cy="2013795"/>
              <a:chOff x="7296" y="-28575"/>
              <a:chExt cx="1098535" cy="34987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7296" y="0"/>
                <a:ext cx="1098535" cy="321302"/>
              </a:xfrm>
              <a:custGeom>
                <a:avLst/>
                <a:gdLst/>
                <a:ahLst/>
                <a:cxnLst/>
                <a:rect l="l" t="t" r="r" b="b"/>
                <a:pathLst>
                  <a:path w="1098535" h="321302">
                    <a:moveTo>
                      <a:pt x="203200" y="0"/>
                    </a:moveTo>
                    <a:lnTo>
                      <a:pt x="895335" y="0"/>
                    </a:lnTo>
                    <a:lnTo>
                      <a:pt x="1098535" y="321302"/>
                    </a:lnTo>
                    <a:lnTo>
                      <a:pt x="0" y="321302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-28575"/>
                <a:ext cx="844535" cy="349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158644" y="2556829"/>
              <a:ext cx="2883507" cy="971960"/>
              <a:chOff x="0" y="0"/>
              <a:chExt cx="569582" cy="19199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69582" cy="191992"/>
              </a:xfrm>
              <a:custGeom>
                <a:avLst/>
                <a:gdLst/>
                <a:ahLst/>
                <a:cxnLst/>
                <a:rect l="l" t="t" r="r" b="b"/>
                <a:pathLst>
                  <a:path w="569582" h="191992">
                    <a:moveTo>
                      <a:pt x="0" y="0"/>
                    </a:moveTo>
                    <a:lnTo>
                      <a:pt x="569582" y="0"/>
                    </a:lnTo>
                    <a:lnTo>
                      <a:pt x="569582" y="191992"/>
                    </a:lnTo>
                    <a:lnTo>
                      <a:pt x="0" y="19199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569582" cy="220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7344099">
              <a:off x="5125392" y="3016914"/>
              <a:ext cx="1757319" cy="1214172"/>
              <a:chOff x="0" y="0"/>
              <a:chExt cx="774090" cy="53483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774090" cy="534837"/>
              </a:xfrm>
              <a:custGeom>
                <a:avLst/>
                <a:gdLst/>
                <a:ahLst/>
                <a:cxnLst/>
                <a:rect l="l" t="t" r="r" b="b"/>
                <a:pathLst>
                  <a:path w="774090" h="534837">
                    <a:moveTo>
                      <a:pt x="387045" y="0"/>
                    </a:moveTo>
                    <a:lnTo>
                      <a:pt x="774090" y="534837"/>
                    </a:lnTo>
                    <a:lnTo>
                      <a:pt x="0" y="534837"/>
                    </a:lnTo>
                    <a:lnTo>
                      <a:pt x="3870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0952" y="219742"/>
                <a:ext cx="532187" cy="2768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3704369" y="1611047"/>
              <a:ext cx="1794194" cy="48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6"/>
                </a:lnSpc>
              </a:pPr>
              <a:r>
                <a:rPr lang="en-US" sz="2218">
                  <a:solidFill>
                    <a:srgbClr val="000000"/>
                  </a:solidFill>
                  <a:latin typeface="Alexandria 1"/>
                </a:rPr>
                <a:t>Konzerne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823205" y="6264999"/>
              <a:ext cx="3556521" cy="48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6"/>
                </a:lnSpc>
              </a:pPr>
              <a:r>
                <a:rPr lang="en-US" sz="2218">
                  <a:solidFill>
                    <a:srgbClr val="000000"/>
                  </a:solidFill>
                  <a:latin typeface="Alexandria 1"/>
                </a:rPr>
                <a:t>Kleinunternehmen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 rot="7217411">
              <a:off x="2330785" y="3014651"/>
              <a:ext cx="1757319" cy="1214172"/>
              <a:chOff x="0" y="0"/>
              <a:chExt cx="774090" cy="53483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74090" cy="534837"/>
              </a:xfrm>
              <a:custGeom>
                <a:avLst/>
                <a:gdLst/>
                <a:ahLst/>
                <a:cxnLst/>
                <a:rect l="l" t="t" r="r" b="b"/>
                <a:pathLst>
                  <a:path w="774090" h="534837">
                    <a:moveTo>
                      <a:pt x="387045" y="0"/>
                    </a:moveTo>
                    <a:lnTo>
                      <a:pt x="774090" y="534837"/>
                    </a:lnTo>
                    <a:lnTo>
                      <a:pt x="0" y="534837"/>
                    </a:lnTo>
                    <a:lnTo>
                      <a:pt x="38704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20952" y="219742"/>
                <a:ext cx="532187" cy="2768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948932" y="3576375"/>
              <a:ext cx="3221082" cy="997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6"/>
                </a:lnSpc>
              </a:pPr>
              <a:r>
                <a:rPr lang="en-US" sz="2218">
                  <a:solidFill>
                    <a:srgbClr val="FFFFFF"/>
                  </a:solidFill>
                  <a:latin typeface="Alexandria 1"/>
                </a:rPr>
                <a:t>Mittelständische </a:t>
              </a:r>
            </a:p>
            <a:p>
              <a:pPr algn="ctr">
                <a:lnSpc>
                  <a:spcPts val="3106"/>
                </a:lnSpc>
              </a:pPr>
              <a:r>
                <a:rPr lang="en-US" sz="2218">
                  <a:solidFill>
                    <a:srgbClr val="FFFFFF"/>
                  </a:solidFill>
                  <a:latin typeface="Alexandria 1"/>
                </a:rPr>
                <a:t>Unternehmen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888024" y="2418418"/>
            <a:ext cx="16830231" cy="5804220"/>
          </a:xfrm>
          <a:custGeom>
            <a:avLst/>
            <a:gdLst/>
            <a:ahLst/>
            <a:cxnLst/>
            <a:rect l="l" t="t" r="r" b="b"/>
            <a:pathLst>
              <a:path w="16830231" h="5804220">
                <a:moveTo>
                  <a:pt x="0" y="0"/>
                </a:moveTo>
                <a:lnTo>
                  <a:pt x="16830231" y="0"/>
                </a:lnTo>
                <a:lnTo>
                  <a:pt x="16830231" y="5804221"/>
                </a:lnTo>
                <a:lnTo>
                  <a:pt x="0" y="5804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888024" y="679514"/>
            <a:ext cx="8678094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Landschaft mittelständischer Kunden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8024" y="1279384"/>
            <a:ext cx="8484576" cy="41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Prozesse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und IT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bei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mittelständischen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Kunden</a:t>
            </a:r>
            <a:endParaRPr lang="en-US" sz="2500" dirty="0">
              <a:solidFill>
                <a:srgbClr val="000000">
                  <a:alpha val="60000"/>
                </a:srgbClr>
              </a:solidFill>
              <a:latin typeface="Alexandria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1116137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Ziele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024" y="1279383"/>
            <a:ext cx="5207976" cy="415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Geschäftsmodell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und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Ziele</a:t>
            </a:r>
            <a:endParaRPr lang="en-US" sz="2500" dirty="0">
              <a:solidFill>
                <a:srgbClr val="000000">
                  <a:alpha val="60000"/>
                </a:srgbClr>
              </a:solidFill>
              <a:latin typeface="Alexandria 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88024" y="2000857"/>
            <a:ext cx="6554354" cy="7058365"/>
            <a:chOff x="0" y="0"/>
            <a:chExt cx="8739138" cy="9411154"/>
          </a:xfrm>
        </p:grpSpPr>
        <p:sp>
          <p:nvSpPr>
            <p:cNvPr id="7" name="Freeform 7"/>
            <p:cNvSpPr/>
            <p:nvPr/>
          </p:nvSpPr>
          <p:spPr>
            <a:xfrm>
              <a:off x="287581" y="1352261"/>
              <a:ext cx="8041543" cy="8058893"/>
            </a:xfrm>
            <a:custGeom>
              <a:avLst/>
              <a:gdLst/>
              <a:ahLst/>
              <a:cxnLst/>
              <a:rect l="l" t="t" r="r" b="b"/>
              <a:pathLst>
                <a:path w="8041543" h="8058893">
                  <a:moveTo>
                    <a:pt x="0" y="0"/>
                  </a:moveTo>
                  <a:lnTo>
                    <a:pt x="8041544" y="0"/>
                  </a:lnTo>
                  <a:lnTo>
                    <a:pt x="8041544" y="8058893"/>
                  </a:lnTo>
                  <a:lnTo>
                    <a:pt x="0" y="8058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260630" y="5187051"/>
              <a:ext cx="2217879" cy="1043935"/>
              <a:chOff x="0" y="0"/>
              <a:chExt cx="606956" cy="28568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06956" cy="285688"/>
              </a:xfrm>
              <a:custGeom>
                <a:avLst/>
                <a:gdLst/>
                <a:ahLst/>
                <a:cxnLst/>
                <a:rect l="l" t="t" r="r" b="b"/>
                <a:pathLst>
                  <a:path w="606956" h="285688">
                    <a:moveTo>
                      <a:pt x="0" y="0"/>
                    </a:moveTo>
                    <a:lnTo>
                      <a:pt x="606956" y="0"/>
                    </a:lnTo>
                    <a:lnTo>
                      <a:pt x="606956" y="285688"/>
                    </a:lnTo>
                    <a:lnTo>
                      <a:pt x="0" y="28568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606956" cy="3333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  <a:spcBef>
                    <a:spcPct val="0"/>
                  </a:spcBef>
                </a:pPr>
                <a:r>
                  <a:rPr lang="en-US" sz="2799">
                    <a:solidFill>
                      <a:srgbClr val="FFFFFF"/>
                    </a:solidFill>
                    <a:latin typeface="Alexandria 1"/>
                  </a:rPr>
                  <a:t>OXID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244881" y="0"/>
              <a:ext cx="2249377" cy="767551"/>
              <a:chOff x="0" y="0"/>
              <a:chExt cx="615576" cy="21005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15576" cy="210052"/>
              </a:xfrm>
              <a:custGeom>
                <a:avLst/>
                <a:gdLst/>
                <a:ahLst/>
                <a:cxnLst/>
                <a:rect l="l" t="t" r="r" b="b"/>
                <a:pathLst>
                  <a:path w="615576" h="210052">
                    <a:moveTo>
                      <a:pt x="0" y="0"/>
                    </a:moveTo>
                    <a:lnTo>
                      <a:pt x="615576" y="0"/>
                    </a:lnTo>
                    <a:lnTo>
                      <a:pt x="615576" y="210052"/>
                    </a:lnTo>
                    <a:lnTo>
                      <a:pt x="0" y="21005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615576" cy="2481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>
                    <a:solidFill>
                      <a:srgbClr val="000000"/>
                    </a:solidFill>
                    <a:latin typeface="Alexandria 1"/>
                  </a:rPr>
                  <a:t>Kunde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996817" y="7927790"/>
              <a:ext cx="1221920" cy="916818"/>
              <a:chOff x="0" y="0"/>
              <a:chExt cx="334397" cy="2509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758609" y="7927790"/>
              <a:ext cx="1221920" cy="916818"/>
              <a:chOff x="0" y="0"/>
              <a:chExt cx="334397" cy="25090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516477" y="7927790"/>
              <a:ext cx="1221920" cy="916818"/>
              <a:chOff x="0" y="0"/>
              <a:chExt cx="334397" cy="25090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sp>
          <p:nvSpPr>
            <p:cNvPr id="23" name="AutoShape 23"/>
            <p:cNvSpPr/>
            <p:nvPr/>
          </p:nvSpPr>
          <p:spPr>
            <a:xfrm flipH="1" flipV="1">
              <a:off x="4369569" y="6230986"/>
              <a:ext cx="0" cy="1696804"/>
            </a:xfrm>
            <a:prstGeom prst="line">
              <a:avLst/>
            </a:prstGeom>
            <a:ln w="52288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4369569" y="4094250"/>
              <a:ext cx="0" cy="1092800"/>
            </a:xfrm>
            <a:prstGeom prst="line">
              <a:avLst/>
            </a:prstGeom>
            <a:ln w="52288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25"/>
            <p:cNvSpPr/>
            <p:nvPr/>
          </p:nvSpPr>
          <p:spPr>
            <a:xfrm flipH="1" flipV="1">
              <a:off x="4369569" y="767551"/>
              <a:ext cx="0" cy="2063746"/>
            </a:xfrm>
            <a:prstGeom prst="line">
              <a:avLst/>
            </a:prstGeom>
            <a:ln w="52288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173127" y="6469792"/>
              <a:ext cx="1221920" cy="916818"/>
              <a:chOff x="0" y="0"/>
              <a:chExt cx="334397" cy="25090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737335" y="6740382"/>
              <a:ext cx="1221920" cy="916818"/>
              <a:chOff x="0" y="0"/>
              <a:chExt cx="334397" cy="25090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735571" y="6740382"/>
              <a:ext cx="1221920" cy="916818"/>
              <a:chOff x="0" y="0"/>
              <a:chExt cx="334397" cy="25090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6297360" y="6469792"/>
              <a:ext cx="1221920" cy="916818"/>
              <a:chOff x="0" y="0"/>
              <a:chExt cx="334397" cy="25090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4397" cy="250901"/>
              </a:xfrm>
              <a:custGeom>
                <a:avLst/>
                <a:gdLst/>
                <a:ahLst/>
                <a:cxnLst/>
                <a:rect l="l" t="t" r="r" b="b"/>
                <a:pathLst>
                  <a:path w="334397" h="250901">
                    <a:moveTo>
                      <a:pt x="0" y="0"/>
                    </a:moveTo>
                    <a:lnTo>
                      <a:pt x="334397" y="0"/>
                    </a:lnTo>
                    <a:lnTo>
                      <a:pt x="334397" y="250901"/>
                    </a:lnTo>
                    <a:lnTo>
                      <a:pt x="0" y="250901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334397" cy="279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eSS Partner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3000192" y="2831297"/>
              <a:ext cx="2738754" cy="1262954"/>
              <a:chOff x="0" y="0"/>
              <a:chExt cx="749501" cy="34562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749501" cy="345626"/>
              </a:xfrm>
              <a:custGeom>
                <a:avLst/>
                <a:gdLst/>
                <a:ahLst/>
                <a:cxnLst/>
                <a:rect l="l" t="t" r="r" b="b"/>
                <a:pathLst>
                  <a:path w="749501" h="345626">
                    <a:moveTo>
                      <a:pt x="0" y="0"/>
                    </a:moveTo>
                    <a:lnTo>
                      <a:pt x="749501" y="0"/>
                    </a:lnTo>
                    <a:lnTo>
                      <a:pt x="749501" y="345626"/>
                    </a:lnTo>
                    <a:lnTo>
                      <a:pt x="0" y="345626"/>
                    </a:lnTo>
                    <a:close/>
                  </a:path>
                </a:pathLst>
              </a:custGeom>
              <a:solidFill>
                <a:srgbClr val="C5003E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749501" cy="3742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Implementierungs-partner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6000384" y="3924097"/>
              <a:ext cx="2738754" cy="1262954"/>
              <a:chOff x="0" y="0"/>
              <a:chExt cx="749501" cy="34562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749501" cy="345626"/>
              </a:xfrm>
              <a:custGeom>
                <a:avLst/>
                <a:gdLst/>
                <a:ahLst/>
                <a:cxnLst/>
                <a:rect l="l" t="t" r="r" b="b"/>
                <a:pathLst>
                  <a:path w="749501" h="345626">
                    <a:moveTo>
                      <a:pt x="0" y="0"/>
                    </a:moveTo>
                    <a:lnTo>
                      <a:pt x="749501" y="0"/>
                    </a:lnTo>
                    <a:lnTo>
                      <a:pt x="749501" y="345626"/>
                    </a:lnTo>
                    <a:lnTo>
                      <a:pt x="0" y="345626"/>
                    </a:lnTo>
                    <a:close/>
                  </a:path>
                </a:pathLst>
              </a:custGeom>
              <a:solidFill>
                <a:srgbClr val="C5003E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749501" cy="3742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Implementierungs-partner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3924097"/>
              <a:ext cx="2738754" cy="1262954"/>
              <a:chOff x="0" y="0"/>
              <a:chExt cx="749501" cy="34562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749501" cy="345626"/>
              </a:xfrm>
              <a:custGeom>
                <a:avLst/>
                <a:gdLst/>
                <a:ahLst/>
                <a:cxnLst/>
                <a:rect l="l" t="t" r="r" b="b"/>
                <a:pathLst>
                  <a:path w="749501" h="345626">
                    <a:moveTo>
                      <a:pt x="7759" y="0"/>
                    </a:moveTo>
                    <a:lnTo>
                      <a:pt x="741742" y="0"/>
                    </a:lnTo>
                    <a:cubicBezTo>
                      <a:pt x="743800" y="0"/>
                      <a:pt x="745774" y="817"/>
                      <a:pt x="747229" y="2273"/>
                    </a:cubicBezTo>
                    <a:cubicBezTo>
                      <a:pt x="748684" y="3728"/>
                      <a:pt x="749501" y="5701"/>
                      <a:pt x="749501" y="7759"/>
                    </a:cubicBezTo>
                    <a:lnTo>
                      <a:pt x="749501" y="337867"/>
                    </a:lnTo>
                    <a:cubicBezTo>
                      <a:pt x="749501" y="339925"/>
                      <a:pt x="748684" y="341899"/>
                      <a:pt x="747229" y="343354"/>
                    </a:cubicBezTo>
                    <a:cubicBezTo>
                      <a:pt x="745774" y="344809"/>
                      <a:pt x="743800" y="345626"/>
                      <a:pt x="741742" y="345626"/>
                    </a:cubicBezTo>
                    <a:lnTo>
                      <a:pt x="7759" y="345626"/>
                    </a:lnTo>
                    <a:cubicBezTo>
                      <a:pt x="5701" y="345626"/>
                      <a:pt x="3728" y="344809"/>
                      <a:pt x="2273" y="343354"/>
                    </a:cubicBezTo>
                    <a:cubicBezTo>
                      <a:pt x="817" y="341899"/>
                      <a:pt x="0" y="339925"/>
                      <a:pt x="0" y="337867"/>
                    </a:cubicBezTo>
                    <a:lnTo>
                      <a:pt x="0" y="7759"/>
                    </a:lnTo>
                    <a:cubicBezTo>
                      <a:pt x="0" y="5701"/>
                      <a:pt x="817" y="3728"/>
                      <a:pt x="2273" y="2273"/>
                    </a:cubicBezTo>
                    <a:cubicBezTo>
                      <a:pt x="3728" y="817"/>
                      <a:pt x="5701" y="0"/>
                      <a:pt x="7759" y="0"/>
                    </a:cubicBezTo>
                    <a:close/>
                  </a:path>
                </a:pathLst>
              </a:custGeom>
              <a:solidFill>
                <a:srgbClr val="C5003E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749501" cy="3742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Alexandria 1"/>
                  </a:rPr>
                  <a:t>Implementierungs-partner</a:t>
                </a:r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9001283" y="1957995"/>
            <a:ext cx="8258017" cy="6906543"/>
            <a:chOff x="0" y="-57149"/>
            <a:chExt cx="11010689" cy="9208724"/>
          </a:xfrm>
        </p:grpSpPr>
        <p:sp>
          <p:nvSpPr>
            <p:cNvPr id="48" name="TextBox 48"/>
            <p:cNvSpPr txBox="1"/>
            <p:nvPr/>
          </p:nvSpPr>
          <p:spPr>
            <a:xfrm>
              <a:off x="0" y="1009817"/>
              <a:ext cx="11010689" cy="8141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Bestandskundenbasis erhalten und entwickeln</a:t>
              </a:r>
            </a:p>
            <a:p>
              <a:pPr marL="1079505" lvl="2" indent="-359835" algn="l">
                <a:lnSpc>
                  <a:spcPts val="3500"/>
                </a:lnSpc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70 – 120 (EE) Neukunden p.a.</a:t>
              </a:r>
            </a:p>
            <a:p>
              <a:pPr algn="l">
                <a:lnSpc>
                  <a:spcPts val="3500"/>
                </a:lnSpc>
              </a:pPr>
              <a:endParaRPr lang="en-US" sz="2500">
                <a:solidFill>
                  <a:srgbClr val="000000"/>
                </a:solidFill>
                <a:latin typeface="Alexandria 1"/>
              </a:endParaRPr>
            </a:p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Mit Bestandspartnern an Lösungen für Wachstum arbeiten</a:t>
              </a:r>
            </a:p>
            <a:p>
              <a:pPr marL="1079505" lvl="2" indent="-359835" algn="l">
                <a:lnSpc>
                  <a:spcPts val="3500"/>
                </a:lnSpc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10 – 20 neue Implementierungspartner p.a.</a:t>
              </a:r>
            </a:p>
            <a:p>
              <a:pPr algn="l">
                <a:lnSpc>
                  <a:spcPts val="3500"/>
                </a:lnSpc>
              </a:pPr>
              <a:endParaRPr lang="en-US" sz="2500">
                <a:solidFill>
                  <a:srgbClr val="000000"/>
                </a:solidFill>
                <a:latin typeface="Alexandria 1"/>
              </a:endParaRPr>
            </a:p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Fokus auf Entwicklung des Produkts in hoher Qualität</a:t>
              </a:r>
            </a:p>
            <a:p>
              <a:pPr marL="1079505" lvl="2" indent="-359835" algn="l">
                <a:lnSpc>
                  <a:spcPts val="3500"/>
                </a:lnSpc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Fokus auf Unterstützung der Partner</a:t>
              </a:r>
            </a:p>
            <a:p>
              <a:pPr algn="l">
                <a:lnSpc>
                  <a:spcPts val="3500"/>
                </a:lnSpc>
              </a:pPr>
              <a:endParaRPr lang="en-US" sz="2500">
                <a:solidFill>
                  <a:srgbClr val="000000"/>
                </a:solidFill>
                <a:latin typeface="Alexandria 1"/>
              </a:endParaRPr>
            </a:p>
            <a:p>
              <a:pPr marL="539753" lvl="1" indent="-269876" algn="l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Neue eSS-Partner gewinnen </a:t>
              </a:r>
            </a:p>
            <a:p>
              <a:pPr marL="1079505" lvl="2" indent="-359835" algn="l">
                <a:lnSpc>
                  <a:spcPts val="3500"/>
                </a:lnSpc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Partnermodell implementieren </a:t>
              </a:r>
            </a:p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Alexandria 1"/>
                </a:rPr>
                <a:t>            (eSS-Provisionen für Partner)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90289" y="-57149"/>
              <a:ext cx="1727200" cy="6667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Alexandria 3"/>
                </a:rPr>
                <a:t>Ziele</a:t>
              </a:r>
              <a:r>
                <a:rPr lang="en-US" sz="3000" dirty="0">
                  <a:solidFill>
                    <a:srgbClr val="000000"/>
                  </a:solidFill>
                  <a:latin typeface="Alexandria 3"/>
                </a:rPr>
                <a:t>: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13056576" cy="60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 dirty="0" err="1">
                <a:solidFill>
                  <a:srgbClr val="000000"/>
                </a:solidFill>
                <a:latin typeface="Alexandria 1"/>
              </a:rPr>
              <a:t>Kompetenzebenen</a:t>
            </a:r>
            <a:r>
              <a:rPr lang="en-US" sz="3630" dirty="0">
                <a:solidFill>
                  <a:srgbClr val="000000"/>
                </a:solidFill>
                <a:latin typeface="Alexandria 1"/>
              </a:rPr>
              <a:t> in der OXID-</a:t>
            </a:r>
            <a:r>
              <a:rPr lang="en-US" sz="3630" dirty="0" err="1">
                <a:solidFill>
                  <a:srgbClr val="000000"/>
                </a:solidFill>
                <a:latin typeface="Alexandria 1"/>
              </a:rPr>
              <a:t>Wertschöpfungskette</a:t>
            </a:r>
            <a:endParaRPr lang="en-US" sz="3630" dirty="0">
              <a:solidFill>
                <a:srgbClr val="000000"/>
              </a:solidFill>
              <a:latin typeface="Alexandria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8024" y="1279384"/>
            <a:ext cx="8268891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Business,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Prozesse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,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Kompetenzen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und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Technologien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190823"/>
            <a:ext cx="5351885" cy="6721044"/>
            <a:chOff x="0" y="0"/>
            <a:chExt cx="7135847" cy="8961393"/>
          </a:xfrm>
        </p:grpSpPr>
        <p:grpSp>
          <p:nvGrpSpPr>
            <p:cNvPr id="7" name="Group 7"/>
            <p:cNvGrpSpPr/>
            <p:nvPr/>
          </p:nvGrpSpPr>
          <p:grpSpPr>
            <a:xfrm>
              <a:off x="1912804" y="7907032"/>
              <a:ext cx="1391227" cy="1054361"/>
              <a:chOff x="0" y="0"/>
              <a:chExt cx="255250" cy="19344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55250" cy="193445"/>
              </a:xfrm>
              <a:custGeom>
                <a:avLst/>
                <a:gdLst/>
                <a:ahLst/>
                <a:cxnLst/>
                <a:rect l="l" t="t" r="r" b="b"/>
                <a:pathLst>
                  <a:path w="255250" h="193445">
                    <a:moveTo>
                      <a:pt x="0" y="0"/>
                    </a:moveTo>
                    <a:lnTo>
                      <a:pt x="255250" y="0"/>
                    </a:lnTo>
                    <a:lnTo>
                      <a:pt x="255250" y="193445"/>
                    </a:lnTo>
                    <a:lnTo>
                      <a:pt x="0" y="193445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55250" cy="222020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1904"/>
                  </a:lnSpc>
                </a:pPr>
                <a:r>
                  <a:rPr lang="en-US" sz="1360">
                    <a:solidFill>
                      <a:srgbClr val="FFFFFF"/>
                    </a:solidFill>
                    <a:latin typeface="Alexandria 1"/>
                  </a:rPr>
                  <a:t>eSS 2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925458" y="5141556"/>
              <a:ext cx="3297586" cy="1054361"/>
              <a:chOff x="0" y="0"/>
              <a:chExt cx="605012" cy="1934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05012" cy="193445"/>
              </a:xfrm>
              <a:custGeom>
                <a:avLst/>
                <a:gdLst/>
                <a:ahLst/>
                <a:cxnLst/>
                <a:rect l="l" t="t" r="r" b="b"/>
                <a:pathLst>
                  <a:path w="605012" h="193445">
                    <a:moveTo>
                      <a:pt x="0" y="0"/>
                    </a:moveTo>
                    <a:lnTo>
                      <a:pt x="605012" y="0"/>
                    </a:lnTo>
                    <a:lnTo>
                      <a:pt x="605012" y="193445"/>
                    </a:lnTo>
                    <a:lnTo>
                      <a:pt x="0" y="193445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605012" cy="222020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2324"/>
                  </a:lnSpc>
                </a:pPr>
                <a:r>
                  <a:rPr lang="en-US" sz="1660">
                    <a:solidFill>
                      <a:srgbClr val="FFFFFF"/>
                    </a:solidFill>
                    <a:latin typeface="Alexandria 1"/>
                  </a:rPr>
                  <a:t>OXID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919131" y="2380664"/>
              <a:ext cx="3297586" cy="1090798"/>
              <a:chOff x="0" y="0"/>
              <a:chExt cx="605012" cy="2001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05012" cy="200130"/>
              </a:xfrm>
              <a:custGeom>
                <a:avLst/>
                <a:gdLst/>
                <a:ahLst/>
                <a:cxnLst/>
                <a:rect l="l" t="t" r="r" b="b"/>
                <a:pathLst>
                  <a:path w="605012" h="200130">
                    <a:moveTo>
                      <a:pt x="0" y="0"/>
                    </a:moveTo>
                    <a:lnTo>
                      <a:pt x="605012" y="0"/>
                    </a:lnTo>
                    <a:lnTo>
                      <a:pt x="605012" y="200130"/>
                    </a:lnTo>
                    <a:lnTo>
                      <a:pt x="0" y="20013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605012" cy="228705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2324"/>
                  </a:lnSpc>
                </a:pPr>
                <a:r>
                  <a:rPr lang="en-US" sz="1660">
                    <a:solidFill>
                      <a:srgbClr val="FFFFFF"/>
                    </a:solidFill>
                    <a:latin typeface="Alexandria 1"/>
                  </a:rPr>
                  <a:t>Implementierungs-partner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831817" y="7866012"/>
              <a:ext cx="1391227" cy="1054361"/>
              <a:chOff x="0" y="0"/>
              <a:chExt cx="255250" cy="1934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55250" cy="193445"/>
              </a:xfrm>
              <a:custGeom>
                <a:avLst/>
                <a:gdLst/>
                <a:ahLst/>
                <a:cxnLst/>
                <a:rect l="l" t="t" r="r" b="b"/>
                <a:pathLst>
                  <a:path w="255250" h="193445">
                    <a:moveTo>
                      <a:pt x="0" y="0"/>
                    </a:moveTo>
                    <a:lnTo>
                      <a:pt x="255250" y="0"/>
                    </a:lnTo>
                    <a:lnTo>
                      <a:pt x="255250" y="193445"/>
                    </a:lnTo>
                    <a:lnTo>
                      <a:pt x="0" y="193445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55250" cy="222020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1904"/>
                  </a:lnSpc>
                </a:pPr>
                <a:r>
                  <a:rPr lang="en-US" sz="1360">
                    <a:solidFill>
                      <a:srgbClr val="FFFFFF"/>
                    </a:solidFill>
                    <a:latin typeface="Alexandria 1"/>
                  </a:rPr>
                  <a:t>eSS 3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744620" y="7866012"/>
              <a:ext cx="1391227" cy="1054361"/>
              <a:chOff x="0" y="0"/>
              <a:chExt cx="255250" cy="19344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55250" cy="193445"/>
              </a:xfrm>
              <a:custGeom>
                <a:avLst/>
                <a:gdLst/>
                <a:ahLst/>
                <a:cxnLst/>
                <a:rect l="l" t="t" r="r" b="b"/>
                <a:pathLst>
                  <a:path w="255250" h="193445">
                    <a:moveTo>
                      <a:pt x="0" y="0"/>
                    </a:moveTo>
                    <a:lnTo>
                      <a:pt x="255250" y="0"/>
                    </a:lnTo>
                    <a:lnTo>
                      <a:pt x="255250" y="193445"/>
                    </a:lnTo>
                    <a:lnTo>
                      <a:pt x="0" y="193445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55250" cy="222020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1904"/>
                  </a:lnSpc>
                </a:pPr>
                <a:r>
                  <a:rPr lang="en-US" sz="1360">
                    <a:solidFill>
                      <a:srgbClr val="FFFFFF"/>
                    </a:solidFill>
                    <a:latin typeface="Alexandria 1"/>
                  </a:rPr>
                  <a:t>eSS 4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7907032"/>
              <a:ext cx="1391227" cy="1054361"/>
              <a:chOff x="0" y="0"/>
              <a:chExt cx="255250" cy="19344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55250" cy="193445"/>
              </a:xfrm>
              <a:custGeom>
                <a:avLst/>
                <a:gdLst/>
                <a:ahLst/>
                <a:cxnLst/>
                <a:rect l="l" t="t" r="r" b="b"/>
                <a:pathLst>
                  <a:path w="255250" h="193445">
                    <a:moveTo>
                      <a:pt x="0" y="0"/>
                    </a:moveTo>
                    <a:lnTo>
                      <a:pt x="255250" y="0"/>
                    </a:lnTo>
                    <a:lnTo>
                      <a:pt x="255250" y="193445"/>
                    </a:lnTo>
                    <a:lnTo>
                      <a:pt x="0" y="193445"/>
                    </a:lnTo>
                    <a:close/>
                  </a:path>
                </a:pathLst>
              </a:custGeom>
              <a:solidFill>
                <a:srgbClr val="C0212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55250" cy="222020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1904"/>
                  </a:lnSpc>
                </a:pPr>
                <a:r>
                  <a:rPr lang="en-US" sz="1360">
                    <a:solidFill>
                      <a:srgbClr val="FFFFFF"/>
                    </a:solidFill>
                    <a:latin typeface="Alexandria 1"/>
                  </a:rPr>
                  <a:t>eSS 1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919131" y="0"/>
              <a:ext cx="3297586" cy="1054361"/>
              <a:chOff x="0" y="0"/>
              <a:chExt cx="605012" cy="19344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05012" cy="193445"/>
              </a:xfrm>
              <a:custGeom>
                <a:avLst/>
                <a:gdLst/>
                <a:ahLst/>
                <a:cxnLst/>
                <a:rect l="l" t="t" r="r" b="b"/>
                <a:pathLst>
                  <a:path w="605012" h="193445">
                    <a:moveTo>
                      <a:pt x="0" y="0"/>
                    </a:moveTo>
                    <a:lnTo>
                      <a:pt x="605012" y="0"/>
                    </a:lnTo>
                    <a:lnTo>
                      <a:pt x="605012" y="193445"/>
                    </a:lnTo>
                    <a:lnTo>
                      <a:pt x="0" y="19344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605012" cy="222020"/>
              </a:xfrm>
              <a:prstGeom prst="rect">
                <a:avLst/>
              </a:prstGeom>
            </p:spPr>
            <p:txBody>
              <a:bodyPr lIns="56131" tIns="56131" rIns="56131" bIns="56131" rtlCol="0" anchor="ctr"/>
              <a:lstStyle/>
              <a:p>
                <a:pPr algn="ctr">
                  <a:lnSpc>
                    <a:spcPts val="2324"/>
                  </a:lnSpc>
                </a:pPr>
                <a:r>
                  <a:rPr lang="en-US" sz="1660">
                    <a:solidFill>
                      <a:srgbClr val="FFFFFF"/>
                    </a:solidFill>
                    <a:latin typeface="Alexandria 1"/>
                  </a:rPr>
                  <a:t>Kunde</a:t>
                </a:r>
              </a:p>
            </p:txBody>
          </p:sp>
        </p:grpSp>
        <p:sp>
          <p:nvSpPr>
            <p:cNvPr id="28" name="AutoShape 28"/>
            <p:cNvSpPr/>
            <p:nvPr/>
          </p:nvSpPr>
          <p:spPr>
            <a:xfrm flipV="1">
              <a:off x="695614" y="5668737"/>
              <a:ext cx="1229844" cy="2238295"/>
            </a:xfrm>
            <a:prstGeom prst="line">
              <a:avLst/>
            </a:prstGeom>
            <a:ln w="4949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2608418" y="6195917"/>
              <a:ext cx="965833" cy="1711114"/>
            </a:xfrm>
            <a:prstGeom prst="line">
              <a:avLst/>
            </a:prstGeom>
            <a:ln w="4949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AutoShape 30"/>
            <p:cNvSpPr/>
            <p:nvPr/>
          </p:nvSpPr>
          <p:spPr>
            <a:xfrm flipH="1" flipV="1">
              <a:off x="3574251" y="6195917"/>
              <a:ext cx="953179" cy="1670095"/>
            </a:xfrm>
            <a:prstGeom prst="line">
              <a:avLst/>
            </a:prstGeom>
            <a:ln w="4949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223044" y="5668737"/>
              <a:ext cx="1217190" cy="2197275"/>
            </a:xfrm>
            <a:prstGeom prst="line">
              <a:avLst/>
            </a:prstGeom>
            <a:ln w="4949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3567924" y="3471461"/>
              <a:ext cx="6327" cy="1670095"/>
            </a:xfrm>
            <a:prstGeom prst="line">
              <a:avLst/>
            </a:prstGeom>
            <a:ln w="4949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 flipV="1">
              <a:off x="3567925" y="1134117"/>
              <a:ext cx="0" cy="1246545"/>
            </a:xfrm>
            <a:prstGeom prst="line">
              <a:avLst/>
            </a:prstGeom>
            <a:ln w="4949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608338" y="2190823"/>
            <a:ext cx="9383075" cy="962274"/>
            <a:chOff x="0" y="0"/>
            <a:chExt cx="2236576" cy="22937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236576" cy="229370"/>
            </a:xfrm>
            <a:custGeom>
              <a:avLst/>
              <a:gdLst/>
              <a:ahLst/>
              <a:cxnLst/>
              <a:rect l="l" t="t" r="r" b="b"/>
              <a:pathLst>
                <a:path w="2236576" h="229370">
                  <a:moveTo>
                    <a:pt x="0" y="0"/>
                  </a:moveTo>
                  <a:lnTo>
                    <a:pt x="2236576" y="0"/>
                  </a:lnTo>
                  <a:lnTo>
                    <a:pt x="2236576" y="229370"/>
                  </a:lnTo>
                  <a:lnTo>
                    <a:pt x="0" y="22937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2236576" cy="267470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Geschäftskompetenz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Geschäftsprozesskompetenz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608338" y="3586230"/>
            <a:ext cx="9383075" cy="2019549"/>
            <a:chOff x="0" y="0"/>
            <a:chExt cx="2236576" cy="48138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236576" cy="481385"/>
            </a:xfrm>
            <a:custGeom>
              <a:avLst/>
              <a:gdLst/>
              <a:ahLst/>
              <a:cxnLst/>
              <a:rect l="l" t="t" r="r" b="b"/>
              <a:pathLst>
                <a:path w="2236576" h="481385">
                  <a:moveTo>
                    <a:pt x="0" y="0"/>
                  </a:moveTo>
                  <a:lnTo>
                    <a:pt x="2236576" y="0"/>
                  </a:lnTo>
                  <a:lnTo>
                    <a:pt x="2236576" y="481385"/>
                  </a:lnTo>
                  <a:lnTo>
                    <a:pt x="0" y="48138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236576" cy="519485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Geschäftsprozesskompetenz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Implementierungskompetenz für Geschäftsprozesse auf OXID oder anderen relevanten Systemen (ERP,…)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Kompetenz im Betrieb der Systeme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Kompetenz in der Produktivierung segmentspezifischer Prozesse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608338" y="5869143"/>
            <a:ext cx="9383075" cy="1667124"/>
            <a:chOff x="0" y="0"/>
            <a:chExt cx="2236576" cy="3973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236576" cy="397380"/>
            </a:xfrm>
            <a:custGeom>
              <a:avLst/>
              <a:gdLst/>
              <a:ahLst/>
              <a:cxnLst/>
              <a:rect l="l" t="t" r="r" b="b"/>
              <a:pathLst>
                <a:path w="2236576" h="397380">
                  <a:moveTo>
                    <a:pt x="0" y="0"/>
                  </a:moveTo>
                  <a:lnTo>
                    <a:pt x="2236576" y="0"/>
                  </a:lnTo>
                  <a:lnTo>
                    <a:pt x="2236576" y="397380"/>
                  </a:lnTo>
                  <a:lnTo>
                    <a:pt x="0" y="39738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2236576" cy="435480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OXID-Technologie zur Implementierung von Geschäftsprozessen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Kompetenz im Software Engineering</a:t>
              </a:r>
            </a:p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lexandria 1"/>
                </a:rPr>
                <a:t>Kompetenz in der Entwicklung und Pflege des Netzwerks, um Geschäftsprozesse der Kunden zu implementieren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608338" y="7943601"/>
            <a:ext cx="9383075" cy="1314699"/>
            <a:chOff x="0" y="0"/>
            <a:chExt cx="2236576" cy="31337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236576" cy="313375"/>
            </a:xfrm>
            <a:custGeom>
              <a:avLst/>
              <a:gdLst/>
              <a:ahLst/>
              <a:cxnLst/>
              <a:rect l="l" t="t" r="r" b="b"/>
              <a:pathLst>
                <a:path w="2236576" h="313375">
                  <a:moveTo>
                    <a:pt x="0" y="0"/>
                  </a:moveTo>
                  <a:lnTo>
                    <a:pt x="2236576" y="0"/>
                  </a:lnTo>
                  <a:lnTo>
                    <a:pt x="2236576" y="313375"/>
                  </a:lnTo>
                  <a:lnTo>
                    <a:pt x="0" y="31337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236576" cy="351475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marL="431801" lvl="1" indent="-215900" algn="l">
                <a:lnSpc>
                  <a:spcPts val="280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Kompetenz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im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Management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spezifischer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Prozesse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meist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dem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Transaktionsprozess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des Shops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nachgelagert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manchmal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auch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erweiternde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oder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unterstützende</a:t>
              </a:r>
              <a:r>
                <a:rPr lang="en-US" sz="2000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Alexandria 1"/>
                </a:rPr>
                <a:t>Prozesse</a:t>
              </a:r>
              <a:endParaRPr lang="en-US" sz="2000" dirty="0">
                <a:solidFill>
                  <a:srgbClr val="000000"/>
                </a:solidFill>
                <a:latin typeface="Alexandria 1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5410944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Breite funktionale Basis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024" y="1279384"/>
            <a:ext cx="9121229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>
                    <a:alpha val="60000"/>
                  </a:srgbClr>
                </a:solidFill>
                <a:latin typeface="Alexandria 2"/>
              </a:rPr>
              <a:t>Gewachsene Basis und die Zusammenarbeit mit Partnern 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88024" y="2565076"/>
            <a:ext cx="13382239" cy="5510905"/>
            <a:chOff x="0" y="0"/>
            <a:chExt cx="3189827" cy="13135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89827" cy="1313595"/>
            </a:xfrm>
            <a:custGeom>
              <a:avLst/>
              <a:gdLst/>
              <a:ahLst/>
              <a:cxnLst/>
              <a:rect l="l" t="t" r="r" b="b"/>
              <a:pathLst>
                <a:path w="3189827" h="1313595">
                  <a:moveTo>
                    <a:pt x="0" y="0"/>
                  </a:moveTo>
                  <a:lnTo>
                    <a:pt x="3189827" y="0"/>
                  </a:lnTo>
                  <a:lnTo>
                    <a:pt x="3189827" y="1313595"/>
                  </a:lnTo>
                  <a:lnTo>
                    <a:pt x="0" y="131359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89827" cy="1351695"/>
            </a:xfrm>
            <a:prstGeom prst="rect">
              <a:avLst/>
            </a:prstGeom>
          </p:spPr>
          <p:txBody>
            <a:bodyPr lIns="56131" tIns="56131" rIns="56131" bIns="56131" rtlCol="0" anchor="ctr"/>
            <a:lstStyle/>
            <a:p>
              <a:pPr marL="539748" lvl="1" indent="-269874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OXID-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Produkte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verfügen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über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ein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breites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Spektrum an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Basisfunktionalität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marL="539748" lvl="1" indent="-269874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Die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aktuelle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Version der OXID-Feature List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umfasst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allein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für den OXID Core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mehrere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100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Zeilen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marL="1079496" lvl="2" indent="-359832" algn="l">
                <a:lnSpc>
                  <a:spcPts val="3499"/>
                </a:lnSpc>
                <a:buFont typeface="Arial"/>
                <a:buChar char="⚬"/>
              </a:pP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Dazu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kommen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die Features für B2B und VCMS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sowie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die Module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zur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Anbindung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der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eSS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marL="539748" lvl="1" indent="-269874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Die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Funktionalitäten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in der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Plattform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sind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die Basis für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Erweiterungen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und/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oder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Veränderungen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bis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hin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zu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branchen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- und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kundenspezifischen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Prozessen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  <a:p>
              <a:pPr marL="539748" lvl="1" indent="-269874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Die OXID-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Plattform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bietet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als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Framework die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Möglichkeit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,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neue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Prozesse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in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Modulen</a:t>
              </a:r>
              <a:r>
                <a:rPr lang="en-US" sz="2499" dirty="0">
                  <a:solidFill>
                    <a:srgbClr val="000000"/>
                  </a:solidFill>
                  <a:latin typeface="Alexandria 1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Alexandria 1"/>
                </a:rPr>
                <a:t>hinzuzufügen</a:t>
              </a:r>
              <a:endParaRPr lang="en-US" sz="2499" dirty="0">
                <a:solidFill>
                  <a:srgbClr val="000000"/>
                </a:solidFill>
                <a:latin typeface="Alexandria 1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3078429" y="4728732"/>
            <a:ext cx="11314790" cy="530809"/>
            <a:chOff x="0" y="0"/>
            <a:chExt cx="4241373" cy="198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78429" y="5293002"/>
            <a:ext cx="11314790" cy="530809"/>
            <a:chOff x="0" y="0"/>
            <a:chExt cx="4241373" cy="198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78429" y="5857273"/>
            <a:ext cx="11314790" cy="530809"/>
            <a:chOff x="0" y="0"/>
            <a:chExt cx="4241373" cy="198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78429" y="6421543"/>
            <a:ext cx="11314790" cy="530809"/>
            <a:chOff x="0" y="0"/>
            <a:chExt cx="4241373" cy="198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078429" y="6985814"/>
            <a:ext cx="11314790" cy="530809"/>
            <a:chOff x="0" y="0"/>
            <a:chExt cx="4241373" cy="198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078429" y="7550084"/>
            <a:ext cx="11314790" cy="530809"/>
            <a:chOff x="0" y="0"/>
            <a:chExt cx="4241373" cy="198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78429" y="8114354"/>
            <a:ext cx="11314790" cy="530809"/>
            <a:chOff x="0" y="0"/>
            <a:chExt cx="4241373" cy="198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41373" cy="198975"/>
            </a:xfrm>
            <a:custGeom>
              <a:avLst/>
              <a:gdLst/>
              <a:ahLst/>
              <a:cxnLst/>
              <a:rect l="l" t="t" r="r" b="b"/>
              <a:pathLst>
                <a:path w="4241373" h="198975">
                  <a:moveTo>
                    <a:pt x="0" y="0"/>
                  </a:moveTo>
                  <a:lnTo>
                    <a:pt x="4241373" y="0"/>
                  </a:lnTo>
                  <a:lnTo>
                    <a:pt x="4241373" y="198975"/>
                  </a:lnTo>
                  <a:lnTo>
                    <a:pt x="0" y="19897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4241373" cy="227550"/>
            </a:xfrm>
            <a:prstGeom prst="rect">
              <a:avLst/>
            </a:prstGeom>
          </p:spPr>
          <p:txBody>
            <a:bodyPr lIns="42632" tIns="42632" rIns="42632" bIns="42632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078429" y="4798830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Payment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78429" y="5363101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Logistik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78429" y="5927371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Suche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96486" y="6491641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Content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78429" y="7055912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Konfiguration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78429" y="7620182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Frontend Tech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78429" y="8184453"/>
            <a:ext cx="11314790" cy="3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098">
                <a:solidFill>
                  <a:srgbClr val="FFFFFF"/>
                </a:solidFill>
                <a:latin typeface="Alexandria 1"/>
              </a:rPr>
              <a:t>eSS ...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078429" y="2281500"/>
            <a:ext cx="2288231" cy="2267234"/>
            <a:chOff x="0" y="0"/>
            <a:chExt cx="602662" cy="59713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02662" cy="597132"/>
            </a:xfrm>
            <a:custGeom>
              <a:avLst/>
              <a:gdLst/>
              <a:ahLst/>
              <a:cxnLst/>
              <a:rect l="l" t="t" r="r" b="b"/>
              <a:pathLst>
                <a:path w="602662" h="597132">
                  <a:moveTo>
                    <a:pt x="0" y="0"/>
                  </a:moveTo>
                  <a:lnTo>
                    <a:pt x="602662" y="0"/>
                  </a:lnTo>
                  <a:lnTo>
                    <a:pt x="602662" y="597132"/>
                  </a:lnTo>
                  <a:lnTo>
                    <a:pt x="0" y="597132"/>
                  </a:lnTo>
                  <a:close/>
                </a:path>
              </a:pathLst>
            </a:custGeom>
            <a:solidFill>
              <a:srgbClr val="C0212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602662" cy="644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Community</a:t>
              </a:r>
            </a:p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Edition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88024" y="730378"/>
            <a:ext cx="10084776" cy="60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 dirty="0">
                <a:solidFill>
                  <a:srgbClr val="000000"/>
                </a:solidFill>
                <a:latin typeface="Alexandria 1"/>
              </a:rPr>
              <a:t>OXID-Portfolio und </a:t>
            </a:r>
            <a:r>
              <a:rPr lang="en-US" sz="3630" dirty="0" err="1">
                <a:solidFill>
                  <a:srgbClr val="000000"/>
                </a:solidFill>
                <a:latin typeface="Alexandria 1"/>
              </a:rPr>
              <a:t>Kompetenz</a:t>
            </a:r>
            <a:r>
              <a:rPr lang="en-US" sz="3630" dirty="0">
                <a:solidFill>
                  <a:srgbClr val="000000"/>
                </a:solidFill>
                <a:latin typeface="Alexandria 1"/>
              </a:rPr>
              <a:t> </a:t>
            </a:r>
            <a:r>
              <a:rPr lang="en-US" sz="3630" dirty="0" err="1">
                <a:solidFill>
                  <a:srgbClr val="000000"/>
                </a:solidFill>
                <a:latin typeface="Alexandria 1"/>
              </a:rPr>
              <a:t>im</a:t>
            </a:r>
            <a:r>
              <a:rPr lang="en-US" sz="3630" dirty="0">
                <a:solidFill>
                  <a:srgbClr val="000000"/>
                </a:solidFill>
                <a:latin typeface="Alexandria 1"/>
              </a:rPr>
              <a:t> Detail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88024" y="1279384"/>
            <a:ext cx="1854696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>
                    <a:alpha val="60000"/>
                  </a:srgbClr>
                </a:solidFill>
                <a:latin typeface="Alexandria 2"/>
              </a:rPr>
              <a:t>Stand 2024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2091375" y="2281500"/>
            <a:ext cx="2288231" cy="2267234"/>
            <a:chOff x="0" y="0"/>
            <a:chExt cx="602662" cy="59713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02662" cy="597132"/>
            </a:xfrm>
            <a:custGeom>
              <a:avLst/>
              <a:gdLst/>
              <a:ahLst/>
              <a:cxnLst/>
              <a:rect l="l" t="t" r="r" b="b"/>
              <a:pathLst>
                <a:path w="602662" h="597132">
                  <a:moveTo>
                    <a:pt x="0" y="0"/>
                  </a:moveTo>
                  <a:lnTo>
                    <a:pt x="602662" y="0"/>
                  </a:lnTo>
                  <a:lnTo>
                    <a:pt x="602662" y="597132"/>
                  </a:lnTo>
                  <a:lnTo>
                    <a:pt x="0" y="597132"/>
                  </a:lnTo>
                  <a:close/>
                </a:path>
              </a:pathLst>
            </a:custGeom>
            <a:solidFill>
              <a:srgbClr val="C0212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602662" cy="644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Enterprise</a:t>
              </a:r>
            </a:p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B2B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101355" y="2281500"/>
            <a:ext cx="2288231" cy="2267234"/>
            <a:chOff x="0" y="0"/>
            <a:chExt cx="602662" cy="59713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02662" cy="597132"/>
            </a:xfrm>
            <a:custGeom>
              <a:avLst/>
              <a:gdLst/>
              <a:ahLst/>
              <a:cxnLst/>
              <a:rect l="l" t="t" r="r" b="b"/>
              <a:pathLst>
                <a:path w="602662" h="597132">
                  <a:moveTo>
                    <a:pt x="0" y="0"/>
                  </a:moveTo>
                  <a:lnTo>
                    <a:pt x="602662" y="0"/>
                  </a:lnTo>
                  <a:lnTo>
                    <a:pt x="602662" y="597132"/>
                  </a:lnTo>
                  <a:lnTo>
                    <a:pt x="0" y="597132"/>
                  </a:lnTo>
                  <a:close/>
                </a:path>
              </a:pathLst>
            </a:custGeom>
            <a:solidFill>
              <a:srgbClr val="C0212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602662" cy="644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Professional</a:t>
              </a:r>
            </a:p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Edition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124281" y="2281500"/>
            <a:ext cx="2288231" cy="2267234"/>
            <a:chOff x="0" y="0"/>
            <a:chExt cx="602662" cy="59713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02662" cy="597132"/>
            </a:xfrm>
            <a:custGeom>
              <a:avLst/>
              <a:gdLst/>
              <a:ahLst/>
              <a:cxnLst/>
              <a:rect l="l" t="t" r="r" b="b"/>
              <a:pathLst>
                <a:path w="602662" h="597132">
                  <a:moveTo>
                    <a:pt x="0" y="0"/>
                  </a:moveTo>
                  <a:lnTo>
                    <a:pt x="602662" y="0"/>
                  </a:lnTo>
                  <a:lnTo>
                    <a:pt x="602662" y="597132"/>
                  </a:lnTo>
                  <a:lnTo>
                    <a:pt x="0" y="597132"/>
                  </a:lnTo>
                  <a:close/>
                </a:path>
              </a:pathLst>
            </a:custGeom>
            <a:solidFill>
              <a:srgbClr val="C0212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602662" cy="644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Enterprise</a:t>
              </a:r>
            </a:p>
            <a:p>
              <a:pPr algn="ctr">
                <a:lnSpc>
                  <a:spcPts val="3584"/>
                </a:lnSpc>
              </a:pPr>
              <a:r>
                <a:rPr lang="en-US" sz="2560">
                  <a:solidFill>
                    <a:srgbClr val="FFFFFF"/>
                  </a:solidFill>
                  <a:latin typeface="Alexandria 1"/>
                </a:rPr>
                <a:t>Edition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58421"/>
            <a:ext cx="2076090" cy="928579"/>
          </a:xfrm>
          <a:custGeom>
            <a:avLst/>
            <a:gdLst/>
            <a:ahLst/>
            <a:cxnLst/>
            <a:rect l="l" t="t" r="r" b="b"/>
            <a:pathLst>
              <a:path w="2076090" h="928579">
                <a:moveTo>
                  <a:pt x="0" y="0"/>
                </a:moveTo>
                <a:lnTo>
                  <a:pt x="2076090" y="0"/>
                </a:lnTo>
                <a:lnTo>
                  <a:pt x="2076090" y="928579"/>
                </a:lnTo>
                <a:lnTo>
                  <a:pt x="0" y="92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0" y="1009650"/>
            <a:ext cx="6125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88024" y="679514"/>
            <a:ext cx="7973169" cy="60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Alexandria 1"/>
              </a:rPr>
              <a:t>Detailbetrachtung der eSS-Partner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8024" y="1279384"/>
            <a:ext cx="13513776" cy="419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Systematischer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und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marktnaher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Ausbau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der </a:t>
            </a:r>
            <a:r>
              <a:rPr lang="en-US" sz="2500" dirty="0" err="1">
                <a:solidFill>
                  <a:srgbClr val="000000">
                    <a:alpha val="60000"/>
                  </a:srgbClr>
                </a:solidFill>
                <a:latin typeface="Alexandria 2"/>
              </a:rPr>
              <a:t>eSS-Partnerschaften</a:t>
            </a:r>
            <a:r>
              <a:rPr lang="en-US" sz="2500" dirty="0">
                <a:solidFill>
                  <a:srgbClr val="000000">
                    <a:alpha val="60000"/>
                  </a:srgbClr>
                </a:solidFill>
                <a:latin typeface="Alexandria 2"/>
              </a:rPr>
              <a:t> – Stand Ende 2023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08384" y="2571273"/>
            <a:ext cx="16871232" cy="5144455"/>
            <a:chOff x="0" y="0"/>
            <a:chExt cx="22494976" cy="685927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1025"/>
              <a:ext cx="2418732" cy="608189"/>
              <a:chOff x="0" y="0"/>
              <a:chExt cx="821078" cy="2064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65659" y="90318"/>
              <a:ext cx="2253073" cy="38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Teambank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898053"/>
              <a:ext cx="2418732" cy="608189"/>
              <a:chOff x="0" y="0"/>
              <a:chExt cx="821078" cy="2064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5659" y="977347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Continum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1790225"/>
              <a:ext cx="2418732" cy="608189"/>
              <a:chOff x="0" y="0"/>
              <a:chExt cx="821078" cy="2064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65659" y="18695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PayPal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2682396"/>
              <a:ext cx="2418732" cy="608189"/>
              <a:chOff x="0" y="0"/>
              <a:chExt cx="821078" cy="20646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65659" y="2761690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InternetX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3574568"/>
              <a:ext cx="2418732" cy="608189"/>
              <a:chOff x="0" y="0"/>
              <a:chExt cx="821078" cy="20646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65659" y="3653862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ObjectCode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4466740"/>
              <a:ext cx="2418732" cy="608189"/>
              <a:chOff x="0" y="0"/>
              <a:chExt cx="821078" cy="20646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65659" y="454603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Response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5358912"/>
              <a:ext cx="2418732" cy="608189"/>
              <a:chOff x="0" y="0"/>
              <a:chExt cx="821078" cy="20646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65659" y="543820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InxMail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6251084"/>
              <a:ext cx="2418732" cy="608189"/>
              <a:chOff x="0" y="0"/>
              <a:chExt cx="821078" cy="20646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65659" y="6330377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LinkMobility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2788217" y="1795368"/>
              <a:ext cx="2418732" cy="608189"/>
              <a:chOff x="0" y="0"/>
              <a:chExt cx="821078" cy="206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953876" y="1874662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ContentServ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2788217" y="2682396"/>
              <a:ext cx="2418732" cy="608189"/>
              <a:chOff x="0" y="0"/>
              <a:chExt cx="821078" cy="2064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953876" y="2761690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PAYONE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2788217" y="3574568"/>
              <a:ext cx="2418732" cy="608189"/>
              <a:chOff x="0" y="0"/>
              <a:chExt cx="821078" cy="20646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2953876" y="3653862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FactFinder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2788217" y="0"/>
              <a:ext cx="2418732" cy="608189"/>
              <a:chOff x="0" y="0"/>
              <a:chExt cx="821078" cy="20646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2953876" y="7929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YellowMap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2788217" y="903196"/>
              <a:ext cx="2418732" cy="608189"/>
              <a:chOff x="0" y="0"/>
              <a:chExt cx="821078" cy="20646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2953876" y="982490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PaySafe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2788217" y="4466740"/>
              <a:ext cx="2418732" cy="608189"/>
              <a:chOff x="0" y="0"/>
              <a:chExt cx="821078" cy="20646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2953876" y="454603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Greyhound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2788217" y="5347887"/>
              <a:ext cx="2418732" cy="608189"/>
              <a:chOff x="0" y="0"/>
              <a:chExt cx="821078" cy="20646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2953876" y="5427181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Maileon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2788217" y="6229541"/>
              <a:ext cx="2418732" cy="608189"/>
              <a:chOff x="0" y="0"/>
              <a:chExt cx="821078" cy="20646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70" name="TextBox 70"/>
            <p:cNvSpPr txBox="1"/>
            <p:nvPr/>
          </p:nvSpPr>
          <p:spPr>
            <a:xfrm>
              <a:off x="2953876" y="6308835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Profihost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5575075" y="11025"/>
              <a:ext cx="2418732" cy="608189"/>
              <a:chOff x="0" y="0"/>
              <a:chExt cx="821078" cy="20646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5740734" y="903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Unzer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5575075" y="903196"/>
              <a:ext cx="2418732" cy="608189"/>
              <a:chOff x="0" y="0"/>
              <a:chExt cx="821078" cy="20646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5740734" y="982490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creditpass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5575075" y="1795368"/>
              <a:ext cx="2418732" cy="608189"/>
              <a:chOff x="0" y="0"/>
              <a:chExt cx="821078" cy="20646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5740734" y="1874662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Mollie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75075" y="2687540"/>
              <a:ext cx="2418732" cy="608189"/>
              <a:chOff x="0" y="0"/>
              <a:chExt cx="821078" cy="20646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86" name="TextBox 86"/>
            <p:cNvSpPr txBox="1"/>
            <p:nvPr/>
          </p:nvSpPr>
          <p:spPr>
            <a:xfrm>
              <a:off x="5740734" y="276683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Econda</a:t>
              </a:r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5575075" y="3579712"/>
              <a:ext cx="2418732" cy="608189"/>
              <a:chOff x="0" y="0"/>
              <a:chExt cx="821078" cy="20646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5740734" y="365900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Klarna</a:t>
              </a: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5575075" y="4455716"/>
              <a:ext cx="2418732" cy="608189"/>
              <a:chOff x="0" y="0"/>
              <a:chExt cx="821078" cy="20646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5740734" y="4535009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Adyen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5575075" y="5347887"/>
              <a:ext cx="2418732" cy="608189"/>
              <a:chOff x="0" y="0"/>
              <a:chExt cx="821078" cy="20646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5740734" y="5427181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Qwertiko</a:t>
              </a:r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5575075" y="6218517"/>
              <a:ext cx="2418732" cy="608189"/>
              <a:chOff x="0" y="0"/>
              <a:chExt cx="821078" cy="20646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02" name="TextBox 102"/>
            <p:cNvSpPr txBox="1"/>
            <p:nvPr/>
          </p:nvSpPr>
          <p:spPr>
            <a:xfrm>
              <a:off x="5740734" y="6297811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Syseleven</a:t>
              </a:r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8361932" y="11025"/>
              <a:ext cx="2418732" cy="608189"/>
              <a:chOff x="0" y="0"/>
              <a:chExt cx="821078" cy="20646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06" name="TextBox 106"/>
            <p:cNvSpPr txBox="1"/>
            <p:nvPr/>
          </p:nvSpPr>
          <p:spPr>
            <a:xfrm>
              <a:off x="8527591" y="903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Findologic</a:t>
              </a:r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8361932" y="887028"/>
              <a:ext cx="2418732" cy="608189"/>
              <a:chOff x="0" y="0"/>
              <a:chExt cx="821078" cy="20646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8527591" y="966322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Retresco</a:t>
              </a:r>
            </a:p>
          </p:txBody>
        </p:sp>
        <p:grpSp>
          <p:nvGrpSpPr>
            <p:cNvPr id="111" name="Group 111"/>
            <p:cNvGrpSpPr/>
            <p:nvPr/>
          </p:nvGrpSpPr>
          <p:grpSpPr>
            <a:xfrm>
              <a:off x="8361932" y="1779200"/>
              <a:ext cx="2418732" cy="608189"/>
              <a:chOff x="0" y="0"/>
              <a:chExt cx="821078" cy="20646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14" name="TextBox 114"/>
            <p:cNvSpPr txBox="1"/>
            <p:nvPr/>
          </p:nvSpPr>
          <p:spPr>
            <a:xfrm>
              <a:off x="8527591" y="185849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Optimus</a:t>
              </a:r>
            </a:p>
          </p:txBody>
        </p:sp>
        <p:grpSp>
          <p:nvGrpSpPr>
            <p:cNvPr id="115" name="Group 115"/>
            <p:cNvGrpSpPr/>
            <p:nvPr/>
          </p:nvGrpSpPr>
          <p:grpSpPr>
            <a:xfrm>
              <a:off x="8361932" y="2687540"/>
              <a:ext cx="2418732" cy="608189"/>
              <a:chOff x="0" y="0"/>
              <a:chExt cx="821078" cy="20646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18" name="TextBox 118"/>
            <p:cNvSpPr txBox="1"/>
            <p:nvPr/>
          </p:nvSpPr>
          <p:spPr>
            <a:xfrm>
              <a:off x="8527591" y="276683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Reisener</a:t>
              </a:r>
            </a:p>
          </p:txBody>
        </p:sp>
        <p:grpSp>
          <p:nvGrpSpPr>
            <p:cNvPr id="119" name="Group 119"/>
            <p:cNvGrpSpPr/>
            <p:nvPr/>
          </p:nvGrpSpPr>
          <p:grpSpPr>
            <a:xfrm>
              <a:off x="8361932" y="3558676"/>
              <a:ext cx="2418732" cy="608189"/>
              <a:chOff x="0" y="0"/>
              <a:chExt cx="821078" cy="20646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8527591" y="3637970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ShipCloud</a:t>
              </a:r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8361932" y="4429812"/>
              <a:ext cx="2418732" cy="608189"/>
              <a:chOff x="0" y="0"/>
              <a:chExt cx="821078" cy="20646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26" name="TextBox 126"/>
            <p:cNvSpPr txBox="1"/>
            <p:nvPr/>
          </p:nvSpPr>
          <p:spPr>
            <a:xfrm>
              <a:off x="8527591" y="450910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trbo</a:t>
              </a:r>
            </a:p>
          </p:txBody>
        </p:sp>
        <p:grpSp>
          <p:nvGrpSpPr>
            <p:cNvPr id="127" name="Group 127"/>
            <p:cNvGrpSpPr/>
            <p:nvPr/>
          </p:nvGrpSpPr>
          <p:grpSpPr>
            <a:xfrm>
              <a:off x="8361932" y="5347887"/>
              <a:ext cx="2418732" cy="608189"/>
              <a:chOff x="0" y="0"/>
              <a:chExt cx="821078" cy="20646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8527591" y="5427181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Roomle</a:t>
              </a:r>
            </a:p>
          </p:txBody>
        </p:sp>
        <p:grpSp>
          <p:nvGrpSpPr>
            <p:cNvPr id="131" name="Group 131"/>
            <p:cNvGrpSpPr/>
            <p:nvPr/>
          </p:nvGrpSpPr>
          <p:grpSpPr>
            <a:xfrm>
              <a:off x="8361932" y="6207492"/>
              <a:ext cx="2418732" cy="608189"/>
              <a:chOff x="0" y="0"/>
              <a:chExt cx="821078" cy="20646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34" name="TextBox 134"/>
            <p:cNvSpPr txBox="1"/>
            <p:nvPr/>
          </p:nvSpPr>
          <p:spPr>
            <a:xfrm>
              <a:off x="8527591" y="628678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Nets</a:t>
              </a:r>
            </a:p>
          </p:txBody>
        </p:sp>
        <p:grpSp>
          <p:nvGrpSpPr>
            <p:cNvPr id="135" name="Group 135"/>
            <p:cNvGrpSpPr/>
            <p:nvPr/>
          </p:nvGrpSpPr>
          <p:grpSpPr>
            <a:xfrm>
              <a:off x="11148790" y="11025"/>
              <a:ext cx="2418732" cy="608189"/>
              <a:chOff x="0" y="0"/>
              <a:chExt cx="821078" cy="20646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38" name="TextBox 138"/>
            <p:cNvSpPr txBox="1"/>
            <p:nvPr/>
          </p:nvSpPr>
          <p:spPr>
            <a:xfrm>
              <a:off x="11314449" y="903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Endereco</a:t>
              </a:r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11148790" y="876004"/>
              <a:ext cx="2418732" cy="608189"/>
              <a:chOff x="0" y="0"/>
              <a:chExt cx="821078" cy="20646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TextBox 14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42" name="TextBox 142"/>
            <p:cNvSpPr txBox="1"/>
            <p:nvPr/>
          </p:nvSpPr>
          <p:spPr>
            <a:xfrm>
              <a:off x="11314449" y="955297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Flying Circus</a:t>
              </a:r>
            </a:p>
          </p:txBody>
        </p:sp>
        <p:grpSp>
          <p:nvGrpSpPr>
            <p:cNvPr id="143" name="Group 143"/>
            <p:cNvGrpSpPr/>
            <p:nvPr/>
          </p:nvGrpSpPr>
          <p:grpSpPr>
            <a:xfrm>
              <a:off x="11148790" y="1736622"/>
              <a:ext cx="2418732" cy="608189"/>
              <a:chOff x="0" y="0"/>
              <a:chExt cx="821078" cy="20646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TextBox 14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46" name="TextBox 146"/>
            <p:cNvSpPr txBox="1"/>
            <p:nvPr/>
          </p:nvSpPr>
          <p:spPr>
            <a:xfrm>
              <a:off x="11314449" y="181591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Searchhub</a:t>
              </a:r>
            </a:p>
          </p:txBody>
        </p:sp>
        <p:grpSp>
          <p:nvGrpSpPr>
            <p:cNvPr id="147" name="Group 147"/>
            <p:cNvGrpSpPr/>
            <p:nvPr/>
          </p:nvGrpSpPr>
          <p:grpSpPr>
            <a:xfrm>
              <a:off x="11148790" y="2652275"/>
              <a:ext cx="2418732" cy="608189"/>
              <a:chOff x="0" y="0"/>
              <a:chExt cx="821078" cy="20646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50" name="TextBox 150"/>
            <p:cNvSpPr txBox="1"/>
            <p:nvPr/>
          </p:nvSpPr>
          <p:spPr>
            <a:xfrm>
              <a:off x="11314449" y="2731569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Armbrüster</a:t>
              </a:r>
            </a:p>
          </p:txBody>
        </p:sp>
        <p:grpSp>
          <p:nvGrpSpPr>
            <p:cNvPr id="151" name="Group 151"/>
            <p:cNvGrpSpPr/>
            <p:nvPr/>
          </p:nvGrpSpPr>
          <p:grpSpPr>
            <a:xfrm>
              <a:off x="11148790" y="3547652"/>
              <a:ext cx="2418732" cy="608189"/>
              <a:chOff x="0" y="0"/>
              <a:chExt cx="821078" cy="206460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TextBox 15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54" name="TextBox 154"/>
            <p:cNvSpPr txBox="1"/>
            <p:nvPr/>
          </p:nvSpPr>
          <p:spPr>
            <a:xfrm>
              <a:off x="11314449" y="3626945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Room</a:t>
              </a:r>
            </a:p>
          </p:txBody>
        </p:sp>
        <p:grpSp>
          <p:nvGrpSpPr>
            <p:cNvPr id="155" name="Group 155"/>
            <p:cNvGrpSpPr/>
            <p:nvPr/>
          </p:nvGrpSpPr>
          <p:grpSpPr>
            <a:xfrm>
              <a:off x="11148790" y="4444691"/>
              <a:ext cx="2418732" cy="608189"/>
              <a:chOff x="0" y="0"/>
              <a:chExt cx="821078" cy="20646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TextBox 15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58" name="TextBox 158"/>
            <p:cNvSpPr txBox="1"/>
            <p:nvPr/>
          </p:nvSpPr>
          <p:spPr>
            <a:xfrm>
              <a:off x="11314449" y="4523985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Logeecom</a:t>
              </a:r>
            </a:p>
          </p:txBody>
        </p:sp>
        <p:grpSp>
          <p:nvGrpSpPr>
            <p:cNvPr id="159" name="Group 159"/>
            <p:cNvGrpSpPr/>
            <p:nvPr/>
          </p:nvGrpSpPr>
          <p:grpSpPr>
            <a:xfrm>
              <a:off x="11148790" y="5358912"/>
              <a:ext cx="2418732" cy="608189"/>
              <a:chOff x="0" y="0"/>
              <a:chExt cx="821078" cy="20646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1" name="TextBox 16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62" name="TextBox 162"/>
            <p:cNvSpPr txBox="1"/>
            <p:nvPr/>
          </p:nvSpPr>
          <p:spPr>
            <a:xfrm>
              <a:off x="11314449" y="543820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Uptain</a:t>
              </a:r>
            </a:p>
          </p:txBody>
        </p:sp>
        <p:grpSp>
          <p:nvGrpSpPr>
            <p:cNvPr id="163" name="Group 163"/>
            <p:cNvGrpSpPr/>
            <p:nvPr/>
          </p:nvGrpSpPr>
          <p:grpSpPr>
            <a:xfrm>
              <a:off x="11148790" y="6196468"/>
              <a:ext cx="2418732" cy="608189"/>
              <a:chOff x="0" y="0"/>
              <a:chExt cx="821078" cy="20646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TextBox 16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66" name="TextBox 166"/>
            <p:cNvSpPr txBox="1"/>
            <p:nvPr/>
          </p:nvSpPr>
          <p:spPr>
            <a:xfrm>
              <a:off x="11314449" y="6275761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Zaver</a:t>
              </a:r>
            </a:p>
          </p:txBody>
        </p:sp>
        <p:grpSp>
          <p:nvGrpSpPr>
            <p:cNvPr id="167" name="Group 167"/>
            <p:cNvGrpSpPr/>
            <p:nvPr/>
          </p:nvGrpSpPr>
          <p:grpSpPr>
            <a:xfrm>
              <a:off x="13935647" y="11025"/>
              <a:ext cx="2418732" cy="608189"/>
              <a:chOff x="0" y="0"/>
              <a:chExt cx="821078" cy="20646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TextBox 16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70" name="TextBox 170"/>
            <p:cNvSpPr txBox="1"/>
            <p:nvPr/>
          </p:nvSpPr>
          <p:spPr>
            <a:xfrm>
              <a:off x="14101307" y="903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Inme.cs</a:t>
              </a:r>
            </a:p>
          </p:txBody>
        </p:sp>
        <p:grpSp>
          <p:nvGrpSpPr>
            <p:cNvPr id="171" name="Group 171"/>
            <p:cNvGrpSpPr/>
            <p:nvPr/>
          </p:nvGrpSpPr>
          <p:grpSpPr>
            <a:xfrm>
              <a:off x="13935647" y="898053"/>
              <a:ext cx="2418732" cy="608189"/>
              <a:chOff x="0" y="0"/>
              <a:chExt cx="821078" cy="20646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TextBox 17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74" name="TextBox 174"/>
            <p:cNvSpPr txBox="1"/>
            <p:nvPr/>
          </p:nvSpPr>
          <p:spPr>
            <a:xfrm>
              <a:off x="14101307" y="977347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Usercentrix</a:t>
              </a:r>
            </a:p>
          </p:txBody>
        </p:sp>
        <p:grpSp>
          <p:nvGrpSpPr>
            <p:cNvPr id="175" name="Group 175"/>
            <p:cNvGrpSpPr/>
            <p:nvPr/>
          </p:nvGrpSpPr>
          <p:grpSpPr>
            <a:xfrm>
              <a:off x="13935647" y="1779200"/>
              <a:ext cx="2418732" cy="608189"/>
              <a:chOff x="0" y="0"/>
              <a:chExt cx="821078" cy="20646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TextBox 17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78" name="TextBox 178"/>
            <p:cNvSpPr txBox="1"/>
            <p:nvPr/>
          </p:nvSpPr>
          <p:spPr>
            <a:xfrm>
              <a:off x="14101307" y="185849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xinevio</a:t>
              </a:r>
            </a:p>
          </p:txBody>
        </p:sp>
        <p:grpSp>
          <p:nvGrpSpPr>
            <p:cNvPr id="179" name="Group 179"/>
            <p:cNvGrpSpPr/>
            <p:nvPr/>
          </p:nvGrpSpPr>
          <p:grpSpPr>
            <a:xfrm>
              <a:off x="13935647" y="2641251"/>
              <a:ext cx="2418732" cy="608189"/>
              <a:chOff x="0" y="0"/>
              <a:chExt cx="821078" cy="20646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" name="TextBox 18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82" name="TextBox 182"/>
            <p:cNvSpPr txBox="1"/>
            <p:nvPr/>
          </p:nvSpPr>
          <p:spPr>
            <a:xfrm>
              <a:off x="14101307" y="272054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Makaira</a:t>
              </a:r>
            </a:p>
          </p:txBody>
        </p:sp>
        <p:grpSp>
          <p:nvGrpSpPr>
            <p:cNvPr id="183" name="Group 183"/>
            <p:cNvGrpSpPr/>
            <p:nvPr/>
          </p:nvGrpSpPr>
          <p:grpSpPr>
            <a:xfrm>
              <a:off x="13935647" y="3522905"/>
              <a:ext cx="2418732" cy="608189"/>
              <a:chOff x="0" y="0"/>
              <a:chExt cx="821078" cy="206460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TextBox 18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86" name="TextBox 186"/>
            <p:cNvSpPr txBox="1"/>
            <p:nvPr/>
          </p:nvSpPr>
          <p:spPr>
            <a:xfrm>
              <a:off x="14101307" y="360219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codept</a:t>
              </a:r>
            </a:p>
          </p:txBody>
        </p:sp>
        <p:grpSp>
          <p:nvGrpSpPr>
            <p:cNvPr id="187" name="Group 187"/>
            <p:cNvGrpSpPr/>
            <p:nvPr/>
          </p:nvGrpSpPr>
          <p:grpSpPr>
            <a:xfrm>
              <a:off x="13935647" y="4466740"/>
              <a:ext cx="2418732" cy="608189"/>
              <a:chOff x="0" y="0"/>
              <a:chExt cx="821078" cy="20646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TextBox 189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90" name="TextBox 190"/>
            <p:cNvSpPr txBox="1"/>
            <p:nvPr/>
          </p:nvSpPr>
          <p:spPr>
            <a:xfrm>
              <a:off x="14101307" y="4546034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blvrd</a:t>
              </a:r>
            </a:p>
          </p:txBody>
        </p:sp>
        <p:grpSp>
          <p:nvGrpSpPr>
            <p:cNvPr id="191" name="Group 191"/>
            <p:cNvGrpSpPr/>
            <p:nvPr/>
          </p:nvGrpSpPr>
          <p:grpSpPr>
            <a:xfrm>
              <a:off x="13935647" y="5358912"/>
              <a:ext cx="2418732" cy="608189"/>
              <a:chOff x="0" y="0"/>
              <a:chExt cx="821078" cy="20646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TextBox 19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94" name="TextBox 194"/>
            <p:cNvSpPr txBox="1"/>
            <p:nvPr/>
          </p:nvSpPr>
          <p:spPr>
            <a:xfrm>
              <a:off x="14101307" y="543820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Axytos</a:t>
              </a:r>
            </a:p>
          </p:txBody>
        </p:sp>
        <p:grpSp>
          <p:nvGrpSpPr>
            <p:cNvPr id="195" name="Group 195"/>
            <p:cNvGrpSpPr/>
            <p:nvPr/>
          </p:nvGrpSpPr>
          <p:grpSpPr>
            <a:xfrm>
              <a:off x="13935647" y="6185443"/>
              <a:ext cx="2418732" cy="608189"/>
              <a:chOff x="0" y="0"/>
              <a:chExt cx="821078" cy="20646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TextBox 19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198" name="TextBox 198"/>
            <p:cNvSpPr txBox="1"/>
            <p:nvPr/>
          </p:nvSpPr>
          <p:spPr>
            <a:xfrm>
              <a:off x="14101307" y="6264737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Stripe</a:t>
              </a:r>
            </a:p>
          </p:txBody>
        </p:sp>
        <p:grpSp>
          <p:nvGrpSpPr>
            <p:cNvPr id="199" name="Group 199"/>
            <p:cNvGrpSpPr/>
            <p:nvPr/>
          </p:nvGrpSpPr>
          <p:grpSpPr>
            <a:xfrm>
              <a:off x="16722679" y="11025"/>
              <a:ext cx="2985265" cy="608189"/>
              <a:chOff x="0" y="0"/>
              <a:chExt cx="1013397" cy="206460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013397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6460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TextBox 201"/>
              <p:cNvSpPr txBox="1"/>
              <p:nvPr/>
            </p:nvSpPr>
            <p:spPr>
              <a:xfrm>
                <a:off x="0" y="-28575"/>
                <a:ext cx="1013397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02" name="TextBox 202"/>
            <p:cNvSpPr txBox="1"/>
            <p:nvPr/>
          </p:nvSpPr>
          <p:spPr>
            <a:xfrm>
              <a:off x="16888338" y="903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GlobalSys</a:t>
              </a:r>
            </a:p>
          </p:txBody>
        </p:sp>
        <p:grpSp>
          <p:nvGrpSpPr>
            <p:cNvPr id="203" name="Group 203"/>
            <p:cNvGrpSpPr/>
            <p:nvPr/>
          </p:nvGrpSpPr>
          <p:grpSpPr>
            <a:xfrm>
              <a:off x="16722679" y="898053"/>
              <a:ext cx="2985265" cy="613333"/>
              <a:chOff x="0" y="0"/>
              <a:chExt cx="1013397" cy="208206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013397" cy="208206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8206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8206"/>
                    </a:lnTo>
                    <a:lnTo>
                      <a:pt x="0" y="208206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" name="TextBox 205"/>
              <p:cNvSpPr txBox="1"/>
              <p:nvPr/>
            </p:nvSpPr>
            <p:spPr>
              <a:xfrm>
                <a:off x="0" y="-28575"/>
                <a:ext cx="1013397" cy="236781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06" name="TextBox 206"/>
            <p:cNvSpPr txBox="1"/>
            <p:nvPr/>
          </p:nvSpPr>
          <p:spPr>
            <a:xfrm>
              <a:off x="16888338" y="977347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Userlike</a:t>
              </a:r>
            </a:p>
          </p:txBody>
        </p:sp>
        <p:grpSp>
          <p:nvGrpSpPr>
            <p:cNvPr id="207" name="Group 207"/>
            <p:cNvGrpSpPr/>
            <p:nvPr/>
          </p:nvGrpSpPr>
          <p:grpSpPr>
            <a:xfrm>
              <a:off x="16722679" y="1736622"/>
              <a:ext cx="2985265" cy="608189"/>
              <a:chOff x="0" y="0"/>
              <a:chExt cx="1013397" cy="20646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013397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6460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" name="TextBox 209"/>
              <p:cNvSpPr txBox="1"/>
              <p:nvPr/>
            </p:nvSpPr>
            <p:spPr>
              <a:xfrm>
                <a:off x="0" y="-28575"/>
                <a:ext cx="1013397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10" name="TextBox 210"/>
            <p:cNvSpPr txBox="1"/>
            <p:nvPr/>
          </p:nvSpPr>
          <p:spPr>
            <a:xfrm>
              <a:off x="16888338" y="1815916"/>
              <a:ext cx="2551248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Scale Commerce</a:t>
              </a:r>
            </a:p>
          </p:txBody>
        </p:sp>
        <p:grpSp>
          <p:nvGrpSpPr>
            <p:cNvPr id="211" name="Group 211"/>
            <p:cNvGrpSpPr/>
            <p:nvPr/>
          </p:nvGrpSpPr>
          <p:grpSpPr>
            <a:xfrm>
              <a:off x="16722679" y="2652275"/>
              <a:ext cx="2985265" cy="608189"/>
              <a:chOff x="0" y="0"/>
              <a:chExt cx="1013397" cy="20646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013397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6460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3" name="TextBox 213"/>
              <p:cNvSpPr txBox="1"/>
              <p:nvPr/>
            </p:nvSpPr>
            <p:spPr>
              <a:xfrm>
                <a:off x="0" y="-28575"/>
                <a:ext cx="1013397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14" name="TextBox 214"/>
            <p:cNvSpPr txBox="1"/>
            <p:nvPr/>
          </p:nvSpPr>
          <p:spPr>
            <a:xfrm>
              <a:off x="16888338" y="2731569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Timme</a:t>
              </a:r>
            </a:p>
          </p:txBody>
        </p:sp>
        <p:grpSp>
          <p:nvGrpSpPr>
            <p:cNvPr id="215" name="Group 215"/>
            <p:cNvGrpSpPr/>
            <p:nvPr/>
          </p:nvGrpSpPr>
          <p:grpSpPr>
            <a:xfrm>
              <a:off x="16722679" y="3558676"/>
              <a:ext cx="2985265" cy="608189"/>
              <a:chOff x="0" y="0"/>
              <a:chExt cx="1013397" cy="20646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1013397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6460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TextBox 217"/>
              <p:cNvSpPr txBox="1"/>
              <p:nvPr/>
            </p:nvSpPr>
            <p:spPr>
              <a:xfrm>
                <a:off x="0" y="-28575"/>
                <a:ext cx="1013397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18" name="TextBox 218"/>
            <p:cNvSpPr txBox="1"/>
            <p:nvPr/>
          </p:nvSpPr>
          <p:spPr>
            <a:xfrm>
              <a:off x="16888338" y="3637970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Nosto</a:t>
              </a:r>
            </a:p>
          </p:txBody>
        </p:sp>
        <p:grpSp>
          <p:nvGrpSpPr>
            <p:cNvPr id="219" name="Group 219"/>
            <p:cNvGrpSpPr/>
            <p:nvPr/>
          </p:nvGrpSpPr>
          <p:grpSpPr>
            <a:xfrm>
              <a:off x="16722679" y="4471665"/>
              <a:ext cx="2985265" cy="622222"/>
              <a:chOff x="0" y="0"/>
              <a:chExt cx="1013397" cy="211224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1013397" cy="211223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11223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11223"/>
                    </a:lnTo>
                    <a:lnTo>
                      <a:pt x="0" y="211223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TextBox 221"/>
              <p:cNvSpPr txBox="1"/>
              <p:nvPr/>
            </p:nvSpPr>
            <p:spPr>
              <a:xfrm>
                <a:off x="0" y="-28575"/>
                <a:ext cx="1013397" cy="239799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22" name="TextBox 222"/>
            <p:cNvSpPr txBox="1"/>
            <p:nvPr/>
          </p:nvSpPr>
          <p:spPr>
            <a:xfrm>
              <a:off x="16888338" y="4550959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Partium</a:t>
              </a:r>
            </a:p>
          </p:txBody>
        </p:sp>
        <p:grpSp>
          <p:nvGrpSpPr>
            <p:cNvPr id="223" name="Group 223"/>
            <p:cNvGrpSpPr/>
            <p:nvPr/>
          </p:nvGrpSpPr>
          <p:grpSpPr>
            <a:xfrm>
              <a:off x="16722679" y="5347887"/>
              <a:ext cx="2985265" cy="608189"/>
              <a:chOff x="0" y="0"/>
              <a:chExt cx="1013397" cy="206460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013397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6460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" name="TextBox 225"/>
              <p:cNvSpPr txBox="1"/>
              <p:nvPr/>
            </p:nvSpPr>
            <p:spPr>
              <a:xfrm>
                <a:off x="0" y="-28575"/>
                <a:ext cx="1013397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26" name="TextBox 226"/>
            <p:cNvSpPr txBox="1"/>
            <p:nvPr/>
          </p:nvSpPr>
          <p:spPr>
            <a:xfrm>
              <a:off x="16888338" y="5427181"/>
              <a:ext cx="2551248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consentmanager</a:t>
              </a:r>
            </a:p>
          </p:txBody>
        </p:sp>
        <p:grpSp>
          <p:nvGrpSpPr>
            <p:cNvPr id="227" name="Group 227"/>
            <p:cNvGrpSpPr/>
            <p:nvPr/>
          </p:nvGrpSpPr>
          <p:grpSpPr>
            <a:xfrm>
              <a:off x="16722679" y="6207492"/>
              <a:ext cx="2985265" cy="608189"/>
              <a:chOff x="0" y="0"/>
              <a:chExt cx="1013397" cy="20646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013397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1013397" h="206460">
                    <a:moveTo>
                      <a:pt x="0" y="0"/>
                    </a:moveTo>
                    <a:lnTo>
                      <a:pt x="1013397" y="0"/>
                    </a:lnTo>
                    <a:lnTo>
                      <a:pt x="1013397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TextBox 229"/>
              <p:cNvSpPr txBox="1"/>
              <p:nvPr/>
            </p:nvSpPr>
            <p:spPr>
              <a:xfrm>
                <a:off x="0" y="-28575"/>
                <a:ext cx="1013397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30" name="TextBox 230"/>
            <p:cNvSpPr txBox="1"/>
            <p:nvPr/>
          </p:nvSpPr>
          <p:spPr>
            <a:xfrm>
              <a:off x="16888338" y="6286786"/>
              <a:ext cx="2819606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Configuratorware</a:t>
              </a:r>
            </a:p>
          </p:txBody>
        </p:sp>
        <p:grpSp>
          <p:nvGrpSpPr>
            <p:cNvPr id="231" name="Group 231"/>
            <p:cNvGrpSpPr/>
            <p:nvPr/>
          </p:nvGrpSpPr>
          <p:grpSpPr>
            <a:xfrm>
              <a:off x="20076244" y="11025"/>
              <a:ext cx="2418732" cy="608189"/>
              <a:chOff x="0" y="0"/>
              <a:chExt cx="821078" cy="20646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TextBox 233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34" name="TextBox 234"/>
            <p:cNvSpPr txBox="1"/>
            <p:nvPr/>
          </p:nvSpPr>
          <p:spPr>
            <a:xfrm>
              <a:off x="20241903" y="903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Yedi</a:t>
              </a:r>
            </a:p>
          </p:txBody>
        </p:sp>
        <p:grpSp>
          <p:nvGrpSpPr>
            <p:cNvPr id="235" name="Group 235"/>
            <p:cNvGrpSpPr/>
            <p:nvPr/>
          </p:nvGrpSpPr>
          <p:grpSpPr>
            <a:xfrm>
              <a:off x="20076244" y="900625"/>
              <a:ext cx="2418732" cy="608189"/>
              <a:chOff x="0" y="0"/>
              <a:chExt cx="821078" cy="20646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TextBox 237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38" name="TextBox 238"/>
            <p:cNvSpPr txBox="1"/>
            <p:nvPr/>
          </p:nvSpPr>
          <p:spPr>
            <a:xfrm>
              <a:off x="20241903" y="979918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Mondu</a:t>
              </a:r>
            </a:p>
          </p:txBody>
        </p:sp>
        <p:grpSp>
          <p:nvGrpSpPr>
            <p:cNvPr id="239" name="Group 239"/>
            <p:cNvGrpSpPr/>
            <p:nvPr/>
          </p:nvGrpSpPr>
          <p:grpSpPr>
            <a:xfrm>
              <a:off x="20076244" y="1736622"/>
              <a:ext cx="2418732" cy="608189"/>
              <a:chOff x="0" y="0"/>
              <a:chExt cx="821078" cy="20646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TextBox 241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42" name="TextBox 242"/>
            <p:cNvSpPr txBox="1"/>
            <p:nvPr/>
          </p:nvSpPr>
          <p:spPr>
            <a:xfrm>
              <a:off x="20241903" y="1815916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Alocalo</a:t>
              </a:r>
            </a:p>
          </p:txBody>
        </p:sp>
        <p:grpSp>
          <p:nvGrpSpPr>
            <p:cNvPr id="243" name="Group 243"/>
            <p:cNvGrpSpPr/>
            <p:nvPr/>
          </p:nvGrpSpPr>
          <p:grpSpPr>
            <a:xfrm>
              <a:off x="20076244" y="2687711"/>
              <a:ext cx="2418732" cy="608189"/>
              <a:chOff x="0" y="0"/>
              <a:chExt cx="821078" cy="20646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821078" cy="206460"/>
              </a:xfrm>
              <a:custGeom>
                <a:avLst/>
                <a:gdLst/>
                <a:ahLst/>
                <a:cxnLst/>
                <a:rect l="l" t="t" r="r" b="b"/>
                <a:pathLst>
                  <a:path w="821078" h="206460">
                    <a:moveTo>
                      <a:pt x="0" y="0"/>
                    </a:moveTo>
                    <a:lnTo>
                      <a:pt x="821078" y="0"/>
                    </a:lnTo>
                    <a:lnTo>
                      <a:pt x="821078" y="206460"/>
                    </a:lnTo>
                    <a:lnTo>
                      <a:pt x="0" y="20646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TextBox 245"/>
              <p:cNvSpPr txBox="1"/>
              <p:nvPr/>
            </p:nvSpPr>
            <p:spPr>
              <a:xfrm>
                <a:off x="0" y="-28575"/>
                <a:ext cx="821078" cy="235035"/>
              </a:xfrm>
              <a:prstGeom prst="rect">
                <a:avLst/>
              </a:prstGeom>
            </p:spPr>
            <p:txBody>
              <a:bodyPr lIns="42632" tIns="42632" rIns="42632" bIns="42632" rtlCol="0" anchor="ctr"/>
              <a:lstStyle/>
              <a:p>
                <a:pPr algn="ctr">
                  <a:lnSpc>
                    <a:spcPts val="1904"/>
                  </a:lnSpc>
                </a:pPr>
                <a:endParaRPr/>
              </a:p>
            </p:txBody>
          </p:sp>
        </p:grpSp>
        <p:sp>
          <p:nvSpPr>
            <p:cNvPr id="246" name="TextBox 246"/>
            <p:cNvSpPr txBox="1"/>
            <p:nvPr/>
          </p:nvSpPr>
          <p:spPr>
            <a:xfrm>
              <a:off x="20241903" y="2767005"/>
              <a:ext cx="2253073" cy="38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2"/>
                </a:lnSpc>
              </a:pPr>
              <a:r>
                <a:rPr lang="en-US" sz="1737">
                  <a:solidFill>
                    <a:srgbClr val="FFFFFF"/>
                  </a:solidFill>
                  <a:latin typeface="Alexandria 1"/>
                </a:rPr>
                <a:t>Phaina</a:t>
              </a:r>
            </a:p>
          </p:txBody>
        </p:sp>
      </p:grpSp>
      <p:sp>
        <p:nvSpPr>
          <p:cNvPr id="247" name="TextBox 247"/>
          <p:cNvSpPr txBox="1"/>
          <p:nvPr/>
        </p:nvSpPr>
        <p:spPr>
          <a:xfrm>
            <a:off x="17461757" y="9613527"/>
            <a:ext cx="491474" cy="38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278">
                <a:solidFill>
                  <a:srgbClr val="000000"/>
                </a:solidFill>
                <a:latin typeface="Alexandria 1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Macintosh PowerPoint</Application>
  <PresentationFormat>Benutzerdefiniert</PresentationFormat>
  <Paragraphs>225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Alexandria 2</vt:lpstr>
      <vt:lpstr>Alexandria 3</vt:lpstr>
      <vt:lpstr>Arial</vt:lpstr>
      <vt:lpstr>Alexandria 1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Vortragsslides Gerd</dc:title>
  <cp:lastModifiedBy>Anna Stiegeler</cp:lastModifiedBy>
  <cp:revision>6</cp:revision>
  <dcterms:created xsi:type="dcterms:W3CDTF">2006-08-16T00:00:00Z</dcterms:created>
  <dcterms:modified xsi:type="dcterms:W3CDTF">2024-06-24T13:20:32Z</dcterms:modified>
  <dc:identifier>DAGG7ZlnNTE</dc:identifier>
</cp:coreProperties>
</file>